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4"/>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Economica"/>
      <p:regular r:id="rId32"/>
      <p:bold r:id="rId33"/>
      <p:italic r:id="rId34"/>
      <p:boldItalic r:id="rId35"/>
    </p:embeddedFont>
    <p:embeddedFont>
      <p:font typeface="Roboto"/>
      <p:regular r:id="rId36"/>
      <p:bold r:id="rId37"/>
      <p:italic r:id="rId38"/>
      <p:boldItalic r:id="rId39"/>
    </p:embeddedFont>
    <p:embeddedFont>
      <p:font typeface="Bubblegum Sans"/>
      <p:regular r:id="rId40"/>
    </p:embeddedFont>
    <p:embeddedFont>
      <p:font typeface="Lilita One"/>
      <p:regular r:id="rId41"/>
    </p:embeddedFont>
    <p:embeddedFont>
      <p:font typeface="Comfortaa"/>
      <p:regular r:id="rId42"/>
      <p:bold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0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ubblegumSans-regular.fntdata"/><Relationship Id="rId20" Type="http://schemas.openxmlformats.org/officeDocument/2006/relationships/slide" Target="slides/slide13.xml"/><Relationship Id="rId42" Type="http://schemas.openxmlformats.org/officeDocument/2006/relationships/font" Target="fonts/Comfortaa-regular.fntdata"/><Relationship Id="rId41" Type="http://schemas.openxmlformats.org/officeDocument/2006/relationships/font" Target="fonts/LilitaOne-regular.fntdata"/><Relationship Id="rId22" Type="http://schemas.openxmlformats.org/officeDocument/2006/relationships/slide" Target="slides/slide15.xml"/><Relationship Id="rId44" Type="http://schemas.openxmlformats.org/officeDocument/2006/relationships/font" Target="fonts/OpenSans-regular.fntdata"/><Relationship Id="rId21" Type="http://schemas.openxmlformats.org/officeDocument/2006/relationships/slide" Target="slides/slide14.xml"/><Relationship Id="rId43" Type="http://schemas.openxmlformats.org/officeDocument/2006/relationships/font" Target="fonts/Comfortaa-bold.fntdata"/><Relationship Id="rId24" Type="http://schemas.openxmlformats.org/officeDocument/2006/relationships/slide" Target="slides/slide17.xml"/><Relationship Id="rId46" Type="http://schemas.openxmlformats.org/officeDocument/2006/relationships/font" Target="fonts/OpenSans-italic.fntdata"/><Relationship Id="rId23" Type="http://schemas.openxmlformats.org/officeDocument/2006/relationships/slide" Target="slides/slide16.xml"/><Relationship Id="rId45" Type="http://schemas.openxmlformats.org/officeDocument/2006/relationships/font" Target="fonts/Open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OpenSans-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Economica-bold.fntdata"/><Relationship Id="rId10" Type="http://schemas.openxmlformats.org/officeDocument/2006/relationships/slide" Target="slides/slide3.xml"/><Relationship Id="rId32" Type="http://schemas.openxmlformats.org/officeDocument/2006/relationships/font" Target="fonts/Economica-regular.fntdata"/><Relationship Id="rId13" Type="http://schemas.openxmlformats.org/officeDocument/2006/relationships/slide" Target="slides/slide6.xml"/><Relationship Id="rId35" Type="http://schemas.openxmlformats.org/officeDocument/2006/relationships/font" Target="fonts/Economica-boldItalic.fntdata"/><Relationship Id="rId12" Type="http://schemas.openxmlformats.org/officeDocument/2006/relationships/slide" Target="slides/slide5.xml"/><Relationship Id="rId34" Type="http://schemas.openxmlformats.org/officeDocument/2006/relationships/font" Target="fonts/Economica-italic.fntdata"/><Relationship Id="rId15" Type="http://schemas.openxmlformats.org/officeDocument/2006/relationships/slide" Target="slides/slide8.xml"/><Relationship Id="rId37" Type="http://schemas.openxmlformats.org/officeDocument/2006/relationships/font" Target="fonts/Roboto-bold.fntdata"/><Relationship Id="rId14" Type="http://schemas.openxmlformats.org/officeDocument/2006/relationships/slide" Target="slides/slide7.xml"/><Relationship Id="rId36" Type="http://schemas.openxmlformats.org/officeDocument/2006/relationships/font" Target="fonts/Roboto-regular.fntdata"/><Relationship Id="rId17" Type="http://schemas.openxmlformats.org/officeDocument/2006/relationships/slide" Target="slides/slide10.xml"/><Relationship Id="rId39" Type="http://schemas.openxmlformats.org/officeDocument/2006/relationships/font" Target="fonts/Roboto-boldItalic.fntdata"/><Relationship Id="rId16" Type="http://schemas.openxmlformats.org/officeDocument/2006/relationships/slide" Target="slides/slide9.xml"/><Relationship Id="rId38" Type="http://schemas.openxmlformats.org/officeDocument/2006/relationships/font" Target="fonts/Roboto-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703f86d006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703f86d006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d1ef7932b2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d1ef7932b2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708869d0c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708869d0c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d1ef7932b2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d1ef7932b2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708869d0c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708869d0c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7046207ce4_5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7046207ce4_5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708869d0c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708869d0c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7046207ce4_5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7046207ce4_5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7046207ce4_5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7046207ce4_5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7046207ce4_5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7046207ce4_5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7046207ce4_5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7046207ce4_5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703f86d0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703f86d0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709193b79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709193b79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708869d0c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708869d0c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708869d0c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708869d0c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7046207ce4_5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7046207ce4_5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703f86d00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703f86d00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7046207ce4_5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7046207ce4_5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d1ef7932b2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d1ef7932b2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d1ef7932b2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d1ef7932b2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709193b79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709193b79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d1ef7932b2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d1ef7932b2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708869d0c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708869d0c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d1ef7932b2_0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d1ef7932b2_0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dk2"/>
        </a:solidFill>
      </p:bgPr>
    </p:bg>
    <p:spTree>
      <p:nvGrpSpPr>
        <p:cNvPr id="58" name="Shape 58"/>
        <p:cNvGrpSpPr/>
        <p:nvPr/>
      </p:nvGrpSpPr>
      <p:grpSpPr>
        <a:xfrm>
          <a:off x="0" y="0"/>
          <a:ext cx="0" cy="0"/>
          <a:chOff x="0" y="0"/>
          <a:chExt cx="0" cy="0"/>
        </a:xfrm>
      </p:grpSpPr>
      <p:grpSp>
        <p:nvGrpSpPr>
          <p:cNvPr id="59" name="Google Shape;59;p13"/>
          <p:cNvGrpSpPr/>
          <p:nvPr/>
        </p:nvGrpSpPr>
        <p:grpSpPr>
          <a:xfrm rot="899857">
            <a:off x="7222313" y="190062"/>
            <a:ext cx="1711973" cy="1846180"/>
            <a:chOff x="-3361711" y="308336"/>
            <a:chExt cx="3987600" cy="4300200"/>
          </a:xfrm>
        </p:grpSpPr>
        <p:grpSp>
          <p:nvGrpSpPr>
            <p:cNvPr id="60" name="Google Shape;60;p13"/>
            <p:cNvGrpSpPr/>
            <p:nvPr/>
          </p:nvGrpSpPr>
          <p:grpSpPr>
            <a:xfrm>
              <a:off x="-3361711" y="308336"/>
              <a:ext cx="3987600" cy="4300200"/>
              <a:chOff x="-2571136" y="421611"/>
              <a:chExt cx="3987600" cy="4300200"/>
            </a:xfrm>
          </p:grpSpPr>
          <p:sp>
            <p:nvSpPr>
              <p:cNvPr id="61" name="Google Shape;61;p13"/>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13"/>
              <p:cNvGrpSpPr/>
              <p:nvPr/>
            </p:nvGrpSpPr>
            <p:grpSpPr>
              <a:xfrm>
                <a:off x="-2206074" y="809586"/>
                <a:ext cx="3257475" cy="3524250"/>
                <a:chOff x="-2206074" y="819150"/>
                <a:chExt cx="3257475" cy="3524250"/>
              </a:xfrm>
            </p:grpSpPr>
            <p:grpSp>
              <p:nvGrpSpPr>
                <p:cNvPr id="63" name="Google Shape;63;p13"/>
                <p:cNvGrpSpPr/>
                <p:nvPr/>
              </p:nvGrpSpPr>
              <p:grpSpPr>
                <a:xfrm>
                  <a:off x="-2206074" y="819150"/>
                  <a:ext cx="3257475" cy="981000"/>
                  <a:chOff x="-2209800" y="819150"/>
                  <a:chExt cx="3257475" cy="981000"/>
                </a:xfrm>
              </p:grpSpPr>
              <p:sp>
                <p:nvSpPr>
                  <p:cNvPr id="64" name="Google Shape;64;p13"/>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13"/>
                <p:cNvGrpSpPr/>
                <p:nvPr/>
              </p:nvGrpSpPr>
              <p:grpSpPr>
                <a:xfrm>
                  <a:off x="-2206074" y="3362400"/>
                  <a:ext cx="3257475" cy="981000"/>
                  <a:chOff x="-2209800" y="819150"/>
                  <a:chExt cx="3257475" cy="981000"/>
                </a:xfrm>
              </p:grpSpPr>
              <p:sp>
                <p:nvSpPr>
                  <p:cNvPr id="67" name="Google Shape;67;p13"/>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 name="Google Shape;69;p13"/>
            <p:cNvSpPr/>
            <p:nvPr/>
          </p:nvSpPr>
          <p:spPr>
            <a:xfrm>
              <a:off x="-1858399" y="1967936"/>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13"/>
          <p:cNvGrpSpPr/>
          <p:nvPr/>
        </p:nvGrpSpPr>
        <p:grpSpPr>
          <a:xfrm flipH="1" rot="-899857">
            <a:off x="209713" y="190062"/>
            <a:ext cx="1711973" cy="1846180"/>
            <a:chOff x="-2571136" y="421611"/>
            <a:chExt cx="3987600" cy="4300200"/>
          </a:xfrm>
        </p:grpSpPr>
        <p:sp>
          <p:nvSpPr>
            <p:cNvPr id="71" name="Google Shape;71;p13"/>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13"/>
            <p:cNvGrpSpPr/>
            <p:nvPr/>
          </p:nvGrpSpPr>
          <p:grpSpPr>
            <a:xfrm>
              <a:off x="-2206074" y="809586"/>
              <a:ext cx="3257475" cy="3524250"/>
              <a:chOff x="-2206074" y="819150"/>
              <a:chExt cx="3257475" cy="3524250"/>
            </a:xfrm>
          </p:grpSpPr>
          <p:grpSp>
            <p:nvGrpSpPr>
              <p:cNvPr id="73" name="Google Shape;73;p13"/>
              <p:cNvGrpSpPr/>
              <p:nvPr/>
            </p:nvGrpSpPr>
            <p:grpSpPr>
              <a:xfrm>
                <a:off x="-2206074" y="819150"/>
                <a:ext cx="3257475" cy="981000"/>
                <a:chOff x="-2209800" y="819150"/>
                <a:chExt cx="3257475" cy="981000"/>
              </a:xfrm>
            </p:grpSpPr>
            <p:sp>
              <p:nvSpPr>
                <p:cNvPr id="74" name="Google Shape;74;p13"/>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13"/>
              <p:cNvGrpSpPr/>
              <p:nvPr/>
            </p:nvGrpSpPr>
            <p:grpSpPr>
              <a:xfrm>
                <a:off x="-2206074" y="3362400"/>
                <a:ext cx="3257475" cy="981000"/>
                <a:chOff x="-2209800" y="819150"/>
                <a:chExt cx="3257475" cy="981000"/>
              </a:xfrm>
            </p:grpSpPr>
            <p:sp>
              <p:nvSpPr>
                <p:cNvPr id="77" name="Google Shape;77;p13"/>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9" name="Google Shape;79;p13"/>
          <p:cNvSpPr txBox="1"/>
          <p:nvPr>
            <p:ph type="title"/>
          </p:nvPr>
        </p:nvSpPr>
        <p:spPr>
          <a:xfrm>
            <a:off x="720000" y="540000"/>
            <a:ext cx="7704000" cy="457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FFFFF"/>
              </a:buClr>
              <a:buSzPts val="4200"/>
              <a:buNone/>
              <a:defRPr>
                <a:solidFill>
                  <a:srgbClr val="FFFFFF"/>
                </a:solidFill>
              </a:defRPr>
            </a:lvl1pPr>
            <a:lvl2pPr lvl="1" rtl="0">
              <a:spcBef>
                <a:spcPts val="0"/>
              </a:spcBef>
              <a:spcAft>
                <a:spcPts val="0"/>
              </a:spcAft>
              <a:buClr>
                <a:srgbClr val="FFFFFF"/>
              </a:buClr>
              <a:buSzPts val="4200"/>
              <a:buNone/>
              <a:defRPr>
                <a:solidFill>
                  <a:srgbClr val="FFFFFF"/>
                </a:solidFill>
              </a:defRPr>
            </a:lvl2pPr>
            <a:lvl3pPr lvl="2" rtl="0">
              <a:spcBef>
                <a:spcPts val="0"/>
              </a:spcBef>
              <a:spcAft>
                <a:spcPts val="0"/>
              </a:spcAft>
              <a:buClr>
                <a:srgbClr val="FFFFFF"/>
              </a:buClr>
              <a:buSzPts val="4200"/>
              <a:buNone/>
              <a:defRPr>
                <a:solidFill>
                  <a:srgbClr val="FFFFFF"/>
                </a:solidFill>
              </a:defRPr>
            </a:lvl3pPr>
            <a:lvl4pPr lvl="3" rtl="0">
              <a:spcBef>
                <a:spcPts val="0"/>
              </a:spcBef>
              <a:spcAft>
                <a:spcPts val="0"/>
              </a:spcAft>
              <a:buClr>
                <a:srgbClr val="FFFFFF"/>
              </a:buClr>
              <a:buSzPts val="4200"/>
              <a:buNone/>
              <a:defRPr>
                <a:solidFill>
                  <a:srgbClr val="FFFFFF"/>
                </a:solidFill>
              </a:defRPr>
            </a:lvl4pPr>
            <a:lvl5pPr lvl="4" rtl="0">
              <a:spcBef>
                <a:spcPts val="0"/>
              </a:spcBef>
              <a:spcAft>
                <a:spcPts val="0"/>
              </a:spcAft>
              <a:buClr>
                <a:srgbClr val="FFFFFF"/>
              </a:buClr>
              <a:buSzPts val="4200"/>
              <a:buNone/>
              <a:defRPr>
                <a:solidFill>
                  <a:srgbClr val="FFFFFF"/>
                </a:solidFill>
              </a:defRPr>
            </a:lvl5pPr>
            <a:lvl6pPr lvl="5" rtl="0">
              <a:spcBef>
                <a:spcPts val="0"/>
              </a:spcBef>
              <a:spcAft>
                <a:spcPts val="0"/>
              </a:spcAft>
              <a:buClr>
                <a:srgbClr val="FFFFFF"/>
              </a:buClr>
              <a:buSzPts val="4200"/>
              <a:buNone/>
              <a:defRPr>
                <a:solidFill>
                  <a:srgbClr val="FFFFFF"/>
                </a:solidFill>
              </a:defRPr>
            </a:lvl6pPr>
            <a:lvl7pPr lvl="6" rtl="0">
              <a:spcBef>
                <a:spcPts val="0"/>
              </a:spcBef>
              <a:spcAft>
                <a:spcPts val="0"/>
              </a:spcAft>
              <a:buClr>
                <a:srgbClr val="FFFFFF"/>
              </a:buClr>
              <a:buSzPts val="4200"/>
              <a:buNone/>
              <a:defRPr>
                <a:solidFill>
                  <a:srgbClr val="FFFFFF"/>
                </a:solidFill>
              </a:defRPr>
            </a:lvl7pPr>
            <a:lvl8pPr lvl="7" rtl="0">
              <a:spcBef>
                <a:spcPts val="0"/>
              </a:spcBef>
              <a:spcAft>
                <a:spcPts val="0"/>
              </a:spcAft>
              <a:buClr>
                <a:srgbClr val="FFFFFF"/>
              </a:buClr>
              <a:buSzPts val="4200"/>
              <a:buNone/>
              <a:defRPr>
                <a:solidFill>
                  <a:srgbClr val="FFFFFF"/>
                </a:solidFill>
              </a:defRPr>
            </a:lvl8pPr>
            <a:lvl9pPr lvl="8" rtl="0">
              <a:spcBef>
                <a:spcPts val="0"/>
              </a:spcBef>
              <a:spcAft>
                <a:spcPts val="0"/>
              </a:spcAft>
              <a:buClr>
                <a:srgbClr val="FFFFFF"/>
              </a:buClr>
              <a:buSzPts val="4200"/>
              <a:buNone/>
              <a:defRPr>
                <a:solidFill>
                  <a:srgbClr val="FFFFFF"/>
                </a:solidFill>
              </a:defRPr>
            </a:lvl9pPr>
          </a:lstStyle>
          <a:p/>
        </p:txBody>
      </p:sp>
      <p:sp>
        <p:nvSpPr>
          <p:cNvPr id="80" name="Google Shape;80;p13"/>
          <p:cNvSpPr txBox="1"/>
          <p:nvPr>
            <p:ph idx="1" type="subTitle"/>
          </p:nvPr>
        </p:nvSpPr>
        <p:spPr>
          <a:xfrm>
            <a:off x="625500" y="3305125"/>
            <a:ext cx="2345100" cy="516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81" name="Google Shape;81;p13"/>
          <p:cNvSpPr txBox="1"/>
          <p:nvPr>
            <p:ph idx="2" type="subTitle"/>
          </p:nvPr>
        </p:nvSpPr>
        <p:spPr>
          <a:xfrm>
            <a:off x="650550" y="3823025"/>
            <a:ext cx="2295000" cy="774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0"/>
              </a:spcBef>
              <a:spcAft>
                <a:spcPts val="0"/>
              </a:spcAft>
              <a:buClr>
                <a:srgbClr val="FFFFFF"/>
              </a:buClr>
              <a:buSzPts val="1400"/>
              <a:buNone/>
              <a:defRPr>
                <a:solidFill>
                  <a:srgbClr val="FFFFFF"/>
                </a:solidFill>
              </a:defRPr>
            </a:lvl3pPr>
            <a:lvl4pPr lvl="3" rtl="0" algn="ctr">
              <a:spcBef>
                <a:spcPts val="0"/>
              </a:spcBef>
              <a:spcAft>
                <a:spcPts val="0"/>
              </a:spcAft>
              <a:buClr>
                <a:srgbClr val="FFFFFF"/>
              </a:buClr>
              <a:buSzPts val="1400"/>
              <a:buNone/>
              <a:defRPr>
                <a:solidFill>
                  <a:srgbClr val="FFFFFF"/>
                </a:solidFill>
              </a:defRPr>
            </a:lvl4pPr>
            <a:lvl5pPr lvl="4" rtl="0" algn="ctr">
              <a:spcBef>
                <a:spcPts val="0"/>
              </a:spcBef>
              <a:spcAft>
                <a:spcPts val="0"/>
              </a:spcAft>
              <a:buClr>
                <a:srgbClr val="FFFFFF"/>
              </a:buClr>
              <a:buSzPts val="1400"/>
              <a:buNone/>
              <a:defRPr>
                <a:solidFill>
                  <a:srgbClr val="FFFFFF"/>
                </a:solidFill>
              </a:defRPr>
            </a:lvl5pPr>
            <a:lvl6pPr lvl="5" rtl="0" algn="ctr">
              <a:spcBef>
                <a:spcPts val="0"/>
              </a:spcBef>
              <a:spcAft>
                <a:spcPts val="0"/>
              </a:spcAft>
              <a:buClr>
                <a:srgbClr val="FFFFFF"/>
              </a:buClr>
              <a:buSzPts val="1400"/>
              <a:buNone/>
              <a:defRPr>
                <a:solidFill>
                  <a:srgbClr val="FFFFFF"/>
                </a:solidFill>
              </a:defRPr>
            </a:lvl6pPr>
            <a:lvl7pPr lvl="6" rtl="0" algn="ctr">
              <a:spcBef>
                <a:spcPts val="0"/>
              </a:spcBef>
              <a:spcAft>
                <a:spcPts val="0"/>
              </a:spcAft>
              <a:buClr>
                <a:srgbClr val="FFFFFF"/>
              </a:buClr>
              <a:buSzPts val="1400"/>
              <a:buNone/>
              <a:defRPr>
                <a:solidFill>
                  <a:srgbClr val="FFFFFF"/>
                </a:solidFill>
              </a:defRPr>
            </a:lvl7pPr>
            <a:lvl8pPr lvl="7" rtl="0" algn="ctr">
              <a:spcBef>
                <a:spcPts val="0"/>
              </a:spcBef>
              <a:spcAft>
                <a:spcPts val="0"/>
              </a:spcAft>
              <a:buClr>
                <a:srgbClr val="FFFFFF"/>
              </a:buClr>
              <a:buSzPts val="1400"/>
              <a:buNone/>
              <a:defRPr>
                <a:solidFill>
                  <a:srgbClr val="FFFFFF"/>
                </a:solidFill>
              </a:defRPr>
            </a:lvl8pPr>
            <a:lvl9pPr lvl="8" rtl="0" algn="ctr">
              <a:spcBef>
                <a:spcPts val="0"/>
              </a:spcBef>
              <a:spcAft>
                <a:spcPts val="0"/>
              </a:spcAft>
              <a:buClr>
                <a:srgbClr val="FFFFFF"/>
              </a:buClr>
              <a:buSzPts val="1400"/>
              <a:buNone/>
              <a:defRPr>
                <a:solidFill>
                  <a:srgbClr val="FFFFFF"/>
                </a:solidFill>
              </a:defRPr>
            </a:lvl9pPr>
          </a:lstStyle>
          <a:p/>
        </p:txBody>
      </p:sp>
      <p:sp>
        <p:nvSpPr>
          <p:cNvPr id="82" name="Google Shape;82;p13"/>
          <p:cNvSpPr txBox="1"/>
          <p:nvPr>
            <p:ph idx="3" type="subTitle"/>
          </p:nvPr>
        </p:nvSpPr>
        <p:spPr>
          <a:xfrm>
            <a:off x="3380650" y="3305125"/>
            <a:ext cx="2345100" cy="516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83" name="Google Shape;83;p13"/>
          <p:cNvSpPr txBox="1"/>
          <p:nvPr>
            <p:ph idx="4" type="subTitle"/>
          </p:nvPr>
        </p:nvSpPr>
        <p:spPr>
          <a:xfrm>
            <a:off x="3405700" y="3823025"/>
            <a:ext cx="2295000" cy="774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0"/>
              </a:spcBef>
              <a:spcAft>
                <a:spcPts val="0"/>
              </a:spcAft>
              <a:buClr>
                <a:srgbClr val="FFFFFF"/>
              </a:buClr>
              <a:buSzPts val="1400"/>
              <a:buNone/>
              <a:defRPr>
                <a:solidFill>
                  <a:srgbClr val="FFFFFF"/>
                </a:solidFill>
              </a:defRPr>
            </a:lvl3pPr>
            <a:lvl4pPr lvl="3" rtl="0" algn="ctr">
              <a:spcBef>
                <a:spcPts val="0"/>
              </a:spcBef>
              <a:spcAft>
                <a:spcPts val="0"/>
              </a:spcAft>
              <a:buClr>
                <a:srgbClr val="FFFFFF"/>
              </a:buClr>
              <a:buSzPts val="1400"/>
              <a:buNone/>
              <a:defRPr>
                <a:solidFill>
                  <a:srgbClr val="FFFFFF"/>
                </a:solidFill>
              </a:defRPr>
            </a:lvl4pPr>
            <a:lvl5pPr lvl="4" rtl="0" algn="ctr">
              <a:spcBef>
                <a:spcPts val="0"/>
              </a:spcBef>
              <a:spcAft>
                <a:spcPts val="0"/>
              </a:spcAft>
              <a:buClr>
                <a:srgbClr val="FFFFFF"/>
              </a:buClr>
              <a:buSzPts val="1400"/>
              <a:buNone/>
              <a:defRPr>
                <a:solidFill>
                  <a:srgbClr val="FFFFFF"/>
                </a:solidFill>
              </a:defRPr>
            </a:lvl5pPr>
            <a:lvl6pPr lvl="5" rtl="0" algn="ctr">
              <a:spcBef>
                <a:spcPts val="0"/>
              </a:spcBef>
              <a:spcAft>
                <a:spcPts val="0"/>
              </a:spcAft>
              <a:buClr>
                <a:srgbClr val="FFFFFF"/>
              </a:buClr>
              <a:buSzPts val="1400"/>
              <a:buNone/>
              <a:defRPr>
                <a:solidFill>
                  <a:srgbClr val="FFFFFF"/>
                </a:solidFill>
              </a:defRPr>
            </a:lvl6pPr>
            <a:lvl7pPr lvl="6" rtl="0" algn="ctr">
              <a:spcBef>
                <a:spcPts val="0"/>
              </a:spcBef>
              <a:spcAft>
                <a:spcPts val="0"/>
              </a:spcAft>
              <a:buClr>
                <a:srgbClr val="FFFFFF"/>
              </a:buClr>
              <a:buSzPts val="1400"/>
              <a:buNone/>
              <a:defRPr>
                <a:solidFill>
                  <a:srgbClr val="FFFFFF"/>
                </a:solidFill>
              </a:defRPr>
            </a:lvl7pPr>
            <a:lvl8pPr lvl="7" rtl="0" algn="ctr">
              <a:spcBef>
                <a:spcPts val="0"/>
              </a:spcBef>
              <a:spcAft>
                <a:spcPts val="0"/>
              </a:spcAft>
              <a:buClr>
                <a:srgbClr val="FFFFFF"/>
              </a:buClr>
              <a:buSzPts val="1400"/>
              <a:buNone/>
              <a:defRPr>
                <a:solidFill>
                  <a:srgbClr val="FFFFFF"/>
                </a:solidFill>
              </a:defRPr>
            </a:lvl8pPr>
            <a:lvl9pPr lvl="8" rtl="0" algn="ctr">
              <a:spcBef>
                <a:spcPts val="0"/>
              </a:spcBef>
              <a:spcAft>
                <a:spcPts val="0"/>
              </a:spcAft>
              <a:buClr>
                <a:srgbClr val="FFFFFF"/>
              </a:buClr>
              <a:buSzPts val="1400"/>
              <a:buNone/>
              <a:defRPr>
                <a:solidFill>
                  <a:srgbClr val="FFFFFF"/>
                </a:solidFill>
              </a:defRPr>
            </a:lvl9pPr>
          </a:lstStyle>
          <a:p/>
        </p:txBody>
      </p:sp>
      <p:sp>
        <p:nvSpPr>
          <p:cNvPr id="84" name="Google Shape;84;p13"/>
          <p:cNvSpPr txBox="1"/>
          <p:nvPr>
            <p:ph idx="5" type="subTitle"/>
          </p:nvPr>
        </p:nvSpPr>
        <p:spPr>
          <a:xfrm>
            <a:off x="6078900" y="3305125"/>
            <a:ext cx="2345100" cy="516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85" name="Google Shape;85;p13"/>
          <p:cNvSpPr txBox="1"/>
          <p:nvPr>
            <p:ph idx="6" type="subTitle"/>
          </p:nvPr>
        </p:nvSpPr>
        <p:spPr>
          <a:xfrm>
            <a:off x="6103950" y="3823025"/>
            <a:ext cx="2295000" cy="774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0"/>
              </a:spcBef>
              <a:spcAft>
                <a:spcPts val="0"/>
              </a:spcAft>
              <a:buClr>
                <a:srgbClr val="FFFFFF"/>
              </a:buClr>
              <a:buSzPts val="1400"/>
              <a:buNone/>
              <a:defRPr>
                <a:solidFill>
                  <a:srgbClr val="FFFFFF"/>
                </a:solidFill>
              </a:defRPr>
            </a:lvl3pPr>
            <a:lvl4pPr lvl="3" rtl="0" algn="ctr">
              <a:spcBef>
                <a:spcPts val="0"/>
              </a:spcBef>
              <a:spcAft>
                <a:spcPts val="0"/>
              </a:spcAft>
              <a:buClr>
                <a:srgbClr val="FFFFFF"/>
              </a:buClr>
              <a:buSzPts val="1400"/>
              <a:buNone/>
              <a:defRPr>
                <a:solidFill>
                  <a:srgbClr val="FFFFFF"/>
                </a:solidFill>
              </a:defRPr>
            </a:lvl4pPr>
            <a:lvl5pPr lvl="4" rtl="0" algn="ctr">
              <a:spcBef>
                <a:spcPts val="0"/>
              </a:spcBef>
              <a:spcAft>
                <a:spcPts val="0"/>
              </a:spcAft>
              <a:buClr>
                <a:srgbClr val="FFFFFF"/>
              </a:buClr>
              <a:buSzPts val="1400"/>
              <a:buNone/>
              <a:defRPr>
                <a:solidFill>
                  <a:srgbClr val="FFFFFF"/>
                </a:solidFill>
              </a:defRPr>
            </a:lvl5pPr>
            <a:lvl6pPr lvl="5" rtl="0" algn="ctr">
              <a:spcBef>
                <a:spcPts val="0"/>
              </a:spcBef>
              <a:spcAft>
                <a:spcPts val="0"/>
              </a:spcAft>
              <a:buClr>
                <a:srgbClr val="FFFFFF"/>
              </a:buClr>
              <a:buSzPts val="1400"/>
              <a:buNone/>
              <a:defRPr>
                <a:solidFill>
                  <a:srgbClr val="FFFFFF"/>
                </a:solidFill>
              </a:defRPr>
            </a:lvl6pPr>
            <a:lvl7pPr lvl="6" rtl="0" algn="ctr">
              <a:spcBef>
                <a:spcPts val="0"/>
              </a:spcBef>
              <a:spcAft>
                <a:spcPts val="0"/>
              </a:spcAft>
              <a:buClr>
                <a:srgbClr val="FFFFFF"/>
              </a:buClr>
              <a:buSzPts val="1400"/>
              <a:buNone/>
              <a:defRPr>
                <a:solidFill>
                  <a:srgbClr val="FFFFFF"/>
                </a:solidFill>
              </a:defRPr>
            </a:lvl7pPr>
            <a:lvl8pPr lvl="7" rtl="0" algn="ctr">
              <a:spcBef>
                <a:spcPts val="0"/>
              </a:spcBef>
              <a:spcAft>
                <a:spcPts val="0"/>
              </a:spcAft>
              <a:buClr>
                <a:srgbClr val="FFFFFF"/>
              </a:buClr>
              <a:buSzPts val="1400"/>
              <a:buNone/>
              <a:defRPr>
                <a:solidFill>
                  <a:srgbClr val="FFFFFF"/>
                </a:solidFill>
              </a:defRPr>
            </a:lvl8pPr>
            <a:lvl9pPr lvl="8" rtl="0" algn="ctr">
              <a:spcBef>
                <a:spcPts val="0"/>
              </a:spcBef>
              <a:spcAft>
                <a:spcPts val="0"/>
              </a:spcAft>
              <a:buClr>
                <a:srgbClr val="FFFFFF"/>
              </a:buClr>
              <a:buSzPts val="1400"/>
              <a:buNone/>
              <a:defRPr>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15"/>
          <p:cNvSpPr txBox="1"/>
          <p:nvPr>
            <p:ph type="ctrTitle"/>
          </p:nvPr>
        </p:nvSpPr>
        <p:spPr>
          <a:xfrm>
            <a:off x="726100" y="888738"/>
            <a:ext cx="3846000" cy="2658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1" name="Google Shape;91;p15"/>
          <p:cNvSpPr txBox="1"/>
          <p:nvPr>
            <p:ph idx="1" type="subTitle"/>
          </p:nvPr>
        </p:nvSpPr>
        <p:spPr>
          <a:xfrm>
            <a:off x="726100" y="3504763"/>
            <a:ext cx="2889300" cy="75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 name="Google Shape;92;p15"/>
          <p:cNvSpPr txBox="1"/>
          <p:nvPr/>
        </p:nvSpPr>
        <p:spPr>
          <a:xfrm flipH="1" rot="-1717625">
            <a:off x="6429626" y="1205513"/>
            <a:ext cx="2639912" cy="4087673"/>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30000">
                <a:solidFill>
                  <a:srgbClr val="37618A"/>
                </a:solidFill>
                <a:latin typeface="Lilita One"/>
                <a:ea typeface="Lilita One"/>
                <a:cs typeface="Lilita One"/>
                <a:sym typeface="Lilita One"/>
              </a:rPr>
              <a:t>¿</a:t>
            </a:r>
            <a:endParaRPr sz="30000">
              <a:solidFill>
                <a:srgbClr val="37618A"/>
              </a:solidFill>
              <a:latin typeface="Lilita One"/>
              <a:ea typeface="Lilita One"/>
              <a:cs typeface="Lilita One"/>
              <a:sym typeface="Lilita One"/>
            </a:endParaRPr>
          </a:p>
        </p:txBody>
      </p:sp>
      <p:sp>
        <p:nvSpPr>
          <p:cNvPr id="93" name="Google Shape;93;p15"/>
          <p:cNvSpPr txBox="1"/>
          <p:nvPr/>
        </p:nvSpPr>
        <p:spPr>
          <a:xfrm flipH="1" rot="-9898604">
            <a:off x="3762592" y="-185164"/>
            <a:ext cx="2639931" cy="408772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30000">
                <a:solidFill>
                  <a:srgbClr val="37618A"/>
                </a:solidFill>
                <a:latin typeface="Lilita One"/>
                <a:ea typeface="Lilita One"/>
                <a:cs typeface="Lilita One"/>
                <a:sym typeface="Lilita One"/>
              </a:rPr>
              <a:t>¿</a:t>
            </a:r>
            <a:endParaRPr sz="30000">
              <a:solidFill>
                <a:srgbClr val="37618A"/>
              </a:solidFill>
              <a:latin typeface="Lilita One"/>
              <a:ea typeface="Lilita One"/>
              <a:cs typeface="Lilita One"/>
              <a:sym typeface="Lilita On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grpSp>
        <p:nvGrpSpPr>
          <p:cNvPr id="95" name="Google Shape;95;p16"/>
          <p:cNvGrpSpPr/>
          <p:nvPr/>
        </p:nvGrpSpPr>
        <p:grpSpPr>
          <a:xfrm flipH="1">
            <a:off x="-1220339" y="970647"/>
            <a:ext cx="4964700" cy="5185500"/>
            <a:chOff x="4227036" y="7547"/>
            <a:chExt cx="4964700" cy="5185500"/>
          </a:xfrm>
        </p:grpSpPr>
        <p:sp>
          <p:nvSpPr>
            <p:cNvPr id="96" name="Google Shape;96;p16"/>
            <p:cNvSpPr/>
            <p:nvPr/>
          </p:nvSpPr>
          <p:spPr>
            <a:xfrm flipH="1" rot="-899950">
              <a:off x="4715607" y="450278"/>
              <a:ext cx="3987558" cy="4300039"/>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flipH="1" rot="-899814">
              <a:off x="6210673" y="2184844"/>
              <a:ext cx="980806" cy="980806"/>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6"/>
          <p:cNvSpPr txBox="1"/>
          <p:nvPr>
            <p:ph type="title"/>
          </p:nvPr>
        </p:nvSpPr>
        <p:spPr>
          <a:xfrm>
            <a:off x="6038480" y="1914463"/>
            <a:ext cx="2385600" cy="545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3600">
                <a:solidFill>
                  <a:schemeClr val="accent2"/>
                </a:solidFill>
              </a:defRPr>
            </a:lvl1pPr>
            <a:lvl2pPr lvl="1" rtl="0" algn="l">
              <a:spcBef>
                <a:spcPts val="0"/>
              </a:spcBef>
              <a:spcAft>
                <a:spcPts val="0"/>
              </a:spcAft>
              <a:buSzPts val="3600"/>
              <a:buNone/>
              <a:defRPr sz="3600"/>
            </a:lvl2pPr>
            <a:lvl3pPr lvl="2" rtl="0" algn="l">
              <a:spcBef>
                <a:spcPts val="0"/>
              </a:spcBef>
              <a:spcAft>
                <a:spcPts val="0"/>
              </a:spcAft>
              <a:buSzPts val="3600"/>
              <a:buNone/>
              <a:defRPr sz="3600"/>
            </a:lvl3pPr>
            <a:lvl4pPr lvl="3" rtl="0" algn="l">
              <a:spcBef>
                <a:spcPts val="0"/>
              </a:spcBef>
              <a:spcAft>
                <a:spcPts val="0"/>
              </a:spcAft>
              <a:buSzPts val="3600"/>
              <a:buNone/>
              <a:defRPr sz="3600"/>
            </a:lvl4pPr>
            <a:lvl5pPr lvl="4" rtl="0" algn="l">
              <a:spcBef>
                <a:spcPts val="0"/>
              </a:spcBef>
              <a:spcAft>
                <a:spcPts val="0"/>
              </a:spcAft>
              <a:buSzPts val="3600"/>
              <a:buNone/>
              <a:defRPr sz="3600"/>
            </a:lvl5pPr>
            <a:lvl6pPr lvl="5" rtl="0" algn="l">
              <a:spcBef>
                <a:spcPts val="0"/>
              </a:spcBef>
              <a:spcAft>
                <a:spcPts val="0"/>
              </a:spcAft>
              <a:buSzPts val="3600"/>
              <a:buNone/>
              <a:defRPr sz="3600"/>
            </a:lvl6pPr>
            <a:lvl7pPr lvl="6" rtl="0" algn="l">
              <a:spcBef>
                <a:spcPts val="0"/>
              </a:spcBef>
              <a:spcAft>
                <a:spcPts val="0"/>
              </a:spcAft>
              <a:buSzPts val="3600"/>
              <a:buNone/>
              <a:defRPr sz="3600"/>
            </a:lvl7pPr>
            <a:lvl8pPr lvl="7" rtl="0" algn="l">
              <a:spcBef>
                <a:spcPts val="0"/>
              </a:spcBef>
              <a:spcAft>
                <a:spcPts val="0"/>
              </a:spcAft>
              <a:buSzPts val="3600"/>
              <a:buNone/>
              <a:defRPr sz="3600"/>
            </a:lvl8pPr>
            <a:lvl9pPr lvl="8" rtl="0" algn="l">
              <a:spcBef>
                <a:spcPts val="0"/>
              </a:spcBef>
              <a:spcAft>
                <a:spcPts val="0"/>
              </a:spcAft>
              <a:buSzPts val="3600"/>
              <a:buNone/>
              <a:defRPr sz="3600"/>
            </a:lvl9pPr>
          </a:lstStyle>
          <a:p/>
        </p:txBody>
      </p:sp>
      <p:sp>
        <p:nvSpPr>
          <p:cNvPr id="99" name="Google Shape;99;p16"/>
          <p:cNvSpPr txBox="1"/>
          <p:nvPr>
            <p:ph hasCustomPrompt="1" idx="2" type="title"/>
          </p:nvPr>
        </p:nvSpPr>
        <p:spPr>
          <a:xfrm>
            <a:off x="3721350" y="1878300"/>
            <a:ext cx="2024700" cy="138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7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 name="Google Shape;100;p16"/>
          <p:cNvSpPr txBox="1"/>
          <p:nvPr>
            <p:ph idx="1" type="subTitle"/>
          </p:nvPr>
        </p:nvSpPr>
        <p:spPr>
          <a:xfrm>
            <a:off x="6032400" y="2526438"/>
            <a:ext cx="2391300" cy="7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17"/>
          <p:cNvSpPr txBox="1"/>
          <p:nvPr>
            <p:ph type="title"/>
          </p:nvPr>
        </p:nvSpPr>
        <p:spPr>
          <a:xfrm>
            <a:off x="726100" y="542575"/>
            <a:ext cx="7691700" cy="475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7"/>
          <p:cNvSpPr txBox="1"/>
          <p:nvPr>
            <p:ph idx="1" type="body"/>
          </p:nvPr>
        </p:nvSpPr>
        <p:spPr>
          <a:xfrm>
            <a:off x="714375" y="1114425"/>
            <a:ext cx="7691700" cy="3181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Roboto Condensed"/>
              <a:buAutoNum type="arabicPeriod"/>
              <a:defRPr sz="1200"/>
            </a:lvl1pPr>
            <a:lvl2pPr indent="-304800" lvl="1" marL="914400" rtl="0">
              <a:spcBef>
                <a:spcPts val="1600"/>
              </a:spcBef>
              <a:spcAft>
                <a:spcPts val="0"/>
              </a:spcAft>
              <a:buSzPts val="1200"/>
              <a:buFont typeface="Roboto Condensed Light"/>
              <a:buAutoNum type="alphaLcPeriod"/>
              <a:defRPr/>
            </a:lvl2pPr>
            <a:lvl3pPr indent="-304800" lvl="2" marL="1371600" rtl="0">
              <a:spcBef>
                <a:spcPts val="1600"/>
              </a:spcBef>
              <a:spcAft>
                <a:spcPts val="0"/>
              </a:spcAft>
              <a:buSzPts val="1200"/>
              <a:buFont typeface="Roboto Condensed Light"/>
              <a:buAutoNum type="romanLcPeriod"/>
              <a:defRPr/>
            </a:lvl3pPr>
            <a:lvl4pPr indent="-304800" lvl="3" marL="1828800" rtl="0">
              <a:spcBef>
                <a:spcPts val="1600"/>
              </a:spcBef>
              <a:spcAft>
                <a:spcPts val="0"/>
              </a:spcAft>
              <a:buSzPts val="1200"/>
              <a:buFont typeface="Roboto Condensed Light"/>
              <a:buAutoNum type="arabicPeriod"/>
              <a:defRPr/>
            </a:lvl4pPr>
            <a:lvl5pPr indent="-304800" lvl="4" marL="2286000" rtl="0">
              <a:spcBef>
                <a:spcPts val="1600"/>
              </a:spcBef>
              <a:spcAft>
                <a:spcPts val="0"/>
              </a:spcAft>
              <a:buSzPts val="1200"/>
              <a:buFont typeface="Roboto Condensed Light"/>
              <a:buAutoNum type="alphaLcPeriod"/>
              <a:defRPr/>
            </a:lvl5pPr>
            <a:lvl6pPr indent="-304800" lvl="5" marL="2743200" rtl="0">
              <a:spcBef>
                <a:spcPts val="1600"/>
              </a:spcBef>
              <a:spcAft>
                <a:spcPts val="0"/>
              </a:spcAft>
              <a:buSzPts val="1200"/>
              <a:buFont typeface="Roboto Condensed Light"/>
              <a:buAutoNum type="romanLcPeriod"/>
              <a:defRPr/>
            </a:lvl6pPr>
            <a:lvl7pPr indent="-304800" lvl="6" marL="3200400" rtl="0">
              <a:spcBef>
                <a:spcPts val="1600"/>
              </a:spcBef>
              <a:spcAft>
                <a:spcPts val="0"/>
              </a:spcAft>
              <a:buSzPts val="1200"/>
              <a:buFont typeface="Roboto Condensed Light"/>
              <a:buAutoNum type="arabicPeriod"/>
              <a:defRPr/>
            </a:lvl7pPr>
            <a:lvl8pPr indent="-304800" lvl="7" marL="3657600" rtl="0">
              <a:spcBef>
                <a:spcPts val="1600"/>
              </a:spcBef>
              <a:spcAft>
                <a:spcPts val="0"/>
              </a:spcAft>
              <a:buSzPts val="1200"/>
              <a:buFont typeface="Roboto Condensed Light"/>
              <a:buAutoNum type="alphaLcPeriod"/>
              <a:defRPr/>
            </a:lvl8pPr>
            <a:lvl9pPr indent="-304800" lvl="8" marL="4114800" rtl="0">
              <a:spcBef>
                <a:spcPts val="1600"/>
              </a:spcBef>
              <a:spcAft>
                <a:spcPts val="1600"/>
              </a:spcAft>
              <a:buSzPts val="1200"/>
              <a:buFont typeface="Roboto Condensed Light"/>
              <a:buAutoNum type="romanLcPeriod"/>
              <a:defRPr/>
            </a:lvl9pPr>
          </a:lstStyle>
          <a:p/>
        </p:txBody>
      </p:sp>
      <p:grpSp>
        <p:nvGrpSpPr>
          <p:cNvPr id="104" name="Google Shape;104;p17"/>
          <p:cNvGrpSpPr/>
          <p:nvPr/>
        </p:nvGrpSpPr>
        <p:grpSpPr>
          <a:xfrm rot="899857">
            <a:off x="7222308" y="190062"/>
            <a:ext cx="1711973" cy="1846180"/>
            <a:chOff x="-3361711" y="308336"/>
            <a:chExt cx="3987600" cy="4300200"/>
          </a:xfrm>
        </p:grpSpPr>
        <p:grpSp>
          <p:nvGrpSpPr>
            <p:cNvPr id="105" name="Google Shape;105;p17"/>
            <p:cNvGrpSpPr/>
            <p:nvPr/>
          </p:nvGrpSpPr>
          <p:grpSpPr>
            <a:xfrm>
              <a:off x="-3361711" y="308336"/>
              <a:ext cx="3987600" cy="4300200"/>
              <a:chOff x="-2571136" y="421611"/>
              <a:chExt cx="3987600" cy="4300200"/>
            </a:xfrm>
          </p:grpSpPr>
          <p:sp>
            <p:nvSpPr>
              <p:cNvPr id="106" name="Google Shape;106;p17"/>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7"/>
              <p:cNvGrpSpPr/>
              <p:nvPr/>
            </p:nvGrpSpPr>
            <p:grpSpPr>
              <a:xfrm>
                <a:off x="-2206074" y="809586"/>
                <a:ext cx="3257475" cy="3524250"/>
                <a:chOff x="-2206074" y="819150"/>
                <a:chExt cx="3257475" cy="3524250"/>
              </a:xfrm>
            </p:grpSpPr>
            <p:grpSp>
              <p:nvGrpSpPr>
                <p:cNvPr id="108" name="Google Shape;108;p17"/>
                <p:cNvGrpSpPr/>
                <p:nvPr/>
              </p:nvGrpSpPr>
              <p:grpSpPr>
                <a:xfrm>
                  <a:off x="-2206074" y="819150"/>
                  <a:ext cx="3257475" cy="981000"/>
                  <a:chOff x="-2209800" y="819150"/>
                  <a:chExt cx="3257475" cy="981000"/>
                </a:xfrm>
              </p:grpSpPr>
              <p:sp>
                <p:nvSpPr>
                  <p:cNvPr id="109" name="Google Shape;109;p17"/>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7"/>
                <p:cNvGrpSpPr/>
                <p:nvPr/>
              </p:nvGrpSpPr>
              <p:grpSpPr>
                <a:xfrm>
                  <a:off x="-2206074" y="3362400"/>
                  <a:ext cx="3257475" cy="981000"/>
                  <a:chOff x="-2209800" y="819150"/>
                  <a:chExt cx="3257475" cy="981000"/>
                </a:xfrm>
              </p:grpSpPr>
              <p:sp>
                <p:nvSpPr>
                  <p:cNvPr id="112" name="Google Shape;112;p17"/>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4" name="Google Shape;114;p17"/>
            <p:cNvSpPr/>
            <p:nvPr/>
          </p:nvSpPr>
          <p:spPr>
            <a:xfrm>
              <a:off x="-1858399" y="1967936"/>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7"/>
          <p:cNvGrpSpPr/>
          <p:nvPr/>
        </p:nvGrpSpPr>
        <p:grpSpPr>
          <a:xfrm flipH="1" rot="-899857">
            <a:off x="209708" y="3107262"/>
            <a:ext cx="1711973" cy="1846180"/>
            <a:chOff x="-2571136" y="421611"/>
            <a:chExt cx="3987600" cy="4300200"/>
          </a:xfrm>
        </p:grpSpPr>
        <p:sp>
          <p:nvSpPr>
            <p:cNvPr id="116" name="Google Shape;116;p17"/>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17"/>
            <p:cNvGrpSpPr/>
            <p:nvPr/>
          </p:nvGrpSpPr>
          <p:grpSpPr>
            <a:xfrm>
              <a:off x="-2206074" y="809586"/>
              <a:ext cx="3257475" cy="3524250"/>
              <a:chOff x="-2206074" y="819150"/>
              <a:chExt cx="3257475" cy="3524250"/>
            </a:xfrm>
          </p:grpSpPr>
          <p:grpSp>
            <p:nvGrpSpPr>
              <p:cNvPr id="118" name="Google Shape;118;p17"/>
              <p:cNvGrpSpPr/>
              <p:nvPr/>
            </p:nvGrpSpPr>
            <p:grpSpPr>
              <a:xfrm>
                <a:off x="-2206074" y="819150"/>
                <a:ext cx="3257475" cy="981000"/>
                <a:chOff x="-2209800" y="819150"/>
                <a:chExt cx="3257475" cy="981000"/>
              </a:xfrm>
            </p:grpSpPr>
            <p:sp>
              <p:nvSpPr>
                <p:cNvPr id="119" name="Google Shape;119;p17"/>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7"/>
              <p:cNvGrpSpPr/>
              <p:nvPr/>
            </p:nvGrpSpPr>
            <p:grpSpPr>
              <a:xfrm>
                <a:off x="-2206074" y="3362400"/>
                <a:ext cx="3257475" cy="981000"/>
                <a:chOff x="-2209800" y="819150"/>
                <a:chExt cx="3257475" cy="981000"/>
              </a:xfrm>
            </p:grpSpPr>
            <p:sp>
              <p:nvSpPr>
                <p:cNvPr id="122" name="Google Shape;122;p17"/>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grpSp>
        <p:nvGrpSpPr>
          <p:cNvPr id="125" name="Google Shape;125;p18"/>
          <p:cNvGrpSpPr/>
          <p:nvPr/>
        </p:nvGrpSpPr>
        <p:grpSpPr>
          <a:xfrm>
            <a:off x="7012442" y="2917210"/>
            <a:ext cx="2131500" cy="2226300"/>
            <a:chOff x="7012442" y="2917195"/>
            <a:chExt cx="2131500" cy="2226300"/>
          </a:xfrm>
        </p:grpSpPr>
        <p:sp>
          <p:nvSpPr>
            <p:cNvPr id="126" name="Google Shape;126;p18"/>
            <p:cNvSpPr/>
            <p:nvPr/>
          </p:nvSpPr>
          <p:spPr>
            <a:xfrm rot="900037">
              <a:off x="7222223" y="31072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rot="899198">
              <a:off x="7867772" y="38197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18"/>
          <p:cNvGrpSpPr/>
          <p:nvPr/>
        </p:nvGrpSpPr>
        <p:grpSpPr>
          <a:xfrm>
            <a:off x="47" y="10"/>
            <a:ext cx="2131500" cy="2226300"/>
            <a:chOff x="47" y="-5"/>
            <a:chExt cx="2131500" cy="2226300"/>
          </a:xfrm>
        </p:grpSpPr>
        <p:sp>
          <p:nvSpPr>
            <p:cNvPr id="129" name="Google Shape;129;p18"/>
            <p:cNvSpPr/>
            <p:nvPr/>
          </p:nvSpPr>
          <p:spPr>
            <a:xfrm flipH="1" rot="-900037">
              <a:off x="209828" y="1900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8"/>
            <p:cNvGrpSpPr/>
            <p:nvPr/>
          </p:nvGrpSpPr>
          <p:grpSpPr>
            <a:xfrm flipH="1" rot="-899857">
              <a:off x="366438" y="356630"/>
              <a:ext cx="1398513" cy="1513046"/>
              <a:chOff x="-2206074" y="819150"/>
              <a:chExt cx="3257475" cy="3524250"/>
            </a:xfrm>
          </p:grpSpPr>
          <p:sp>
            <p:nvSpPr>
              <p:cNvPr id="131" name="Google Shape;131;p18"/>
              <p:cNvSpPr/>
              <p:nvPr/>
            </p:nvSpPr>
            <p:spPr>
              <a:xfrm>
                <a:off x="-2206074"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0401" y="336240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p:nvPr/>
          </p:nvSpPr>
          <p:spPr>
            <a:xfrm flipH="1" rot="-899198">
              <a:off x="855093" y="9025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8"/>
          <p:cNvSpPr txBox="1"/>
          <p:nvPr/>
        </p:nvSpPr>
        <p:spPr>
          <a:xfrm flipH="1" rot="-1717703">
            <a:off x="7094174" y="1809530"/>
            <a:ext cx="2142648" cy="3317344"/>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30000">
                <a:solidFill>
                  <a:srgbClr val="37618A"/>
                </a:solidFill>
                <a:latin typeface="Lilita One"/>
                <a:ea typeface="Lilita One"/>
                <a:cs typeface="Lilita One"/>
                <a:sym typeface="Lilita One"/>
              </a:rPr>
              <a:t>¿</a:t>
            </a:r>
            <a:endParaRPr sz="30000">
              <a:solidFill>
                <a:srgbClr val="37618A"/>
              </a:solidFill>
              <a:latin typeface="Lilita One"/>
              <a:ea typeface="Lilita One"/>
              <a:cs typeface="Lilita One"/>
              <a:sym typeface="Lilita One"/>
            </a:endParaRPr>
          </a:p>
        </p:txBody>
      </p:sp>
      <p:sp>
        <p:nvSpPr>
          <p:cNvPr id="135" name="Google Shape;135;p18"/>
          <p:cNvSpPr txBox="1"/>
          <p:nvPr/>
        </p:nvSpPr>
        <p:spPr>
          <a:xfrm flipH="1" rot="-9898606">
            <a:off x="-534206" y="2767888"/>
            <a:ext cx="2242963" cy="347302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30000">
                <a:solidFill>
                  <a:srgbClr val="37618A"/>
                </a:solidFill>
                <a:latin typeface="Lilita One"/>
                <a:ea typeface="Lilita One"/>
                <a:cs typeface="Lilita One"/>
                <a:sym typeface="Lilita One"/>
              </a:rPr>
              <a:t>¿</a:t>
            </a:r>
            <a:endParaRPr sz="30000">
              <a:solidFill>
                <a:srgbClr val="37618A"/>
              </a:solidFill>
              <a:latin typeface="Lilita One"/>
              <a:ea typeface="Lilita One"/>
              <a:cs typeface="Lilita One"/>
              <a:sym typeface="Lilita One"/>
            </a:endParaRPr>
          </a:p>
        </p:txBody>
      </p:sp>
      <p:sp>
        <p:nvSpPr>
          <p:cNvPr id="136" name="Google Shape;136;p18"/>
          <p:cNvSpPr txBox="1"/>
          <p:nvPr>
            <p:ph type="title"/>
          </p:nvPr>
        </p:nvSpPr>
        <p:spPr>
          <a:xfrm>
            <a:off x="726100" y="542575"/>
            <a:ext cx="7691700" cy="47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8"/>
          <p:cNvSpPr txBox="1"/>
          <p:nvPr>
            <p:ph idx="1" type="body"/>
          </p:nvPr>
        </p:nvSpPr>
        <p:spPr>
          <a:xfrm>
            <a:off x="1197500" y="2876550"/>
            <a:ext cx="2645700" cy="7239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8" name="Google Shape;138;p18"/>
          <p:cNvSpPr txBox="1"/>
          <p:nvPr>
            <p:ph idx="2" type="body"/>
          </p:nvPr>
        </p:nvSpPr>
        <p:spPr>
          <a:xfrm>
            <a:off x="5303800" y="2876550"/>
            <a:ext cx="2642700" cy="722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9" name="Google Shape;139;p18"/>
          <p:cNvSpPr txBox="1"/>
          <p:nvPr>
            <p:ph idx="3" type="subTitle"/>
          </p:nvPr>
        </p:nvSpPr>
        <p:spPr>
          <a:xfrm>
            <a:off x="890625" y="2219325"/>
            <a:ext cx="3076500" cy="47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Lilita One"/>
              <a:buNone/>
              <a:defRPr sz="2800">
                <a:solidFill>
                  <a:schemeClr val="lt2"/>
                </a:solidFill>
                <a:latin typeface="Lilita One"/>
                <a:ea typeface="Lilita One"/>
                <a:cs typeface="Lilita One"/>
                <a:sym typeface="Lilita One"/>
              </a:defRPr>
            </a:lvl1pPr>
            <a:lvl2pPr lvl="1" rtl="0">
              <a:spcBef>
                <a:spcPts val="0"/>
              </a:spcBef>
              <a:spcAft>
                <a:spcPts val="0"/>
              </a:spcAft>
              <a:buSzPts val="1400"/>
              <a:buFont typeface="Lilita One"/>
              <a:buNone/>
              <a:defRPr>
                <a:latin typeface="Lilita One"/>
                <a:ea typeface="Lilita One"/>
                <a:cs typeface="Lilita One"/>
                <a:sym typeface="Lilita One"/>
              </a:defRPr>
            </a:lvl2pPr>
            <a:lvl3pPr lvl="2" rtl="0">
              <a:spcBef>
                <a:spcPts val="1600"/>
              </a:spcBef>
              <a:spcAft>
                <a:spcPts val="0"/>
              </a:spcAft>
              <a:buSzPts val="1400"/>
              <a:buFont typeface="Lilita One"/>
              <a:buNone/>
              <a:defRPr>
                <a:latin typeface="Lilita One"/>
                <a:ea typeface="Lilita One"/>
                <a:cs typeface="Lilita One"/>
                <a:sym typeface="Lilita One"/>
              </a:defRPr>
            </a:lvl3pPr>
            <a:lvl4pPr lvl="3" rtl="0">
              <a:spcBef>
                <a:spcPts val="1600"/>
              </a:spcBef>
              <a:spcAft>
                <a:spcPts val="0"/>
              </a:spcAft>
              <a:buSzPts val="1400"/>
              <a:buFont typeface="Lilita One"/>
              <a:buNone/>
              <a:defRPr>
                <a:latin typeface="Lilita One"/>
                <a:ea typeface="Lilita One"/>
                <a:cs typeface="Lilita One"/>
                <a:sym typeface="Lilita One"/>
              </a:defRPr>
            </a:lvl4pPr>
            <a:lvl5pPr lvl="4" rtl="0">
              <a:spcBef>
                <a:spcPts val="1600"/>
              </a:spcBef>
              <a:spcAft>
                <a:spcPts val="0"/>
              </a:spcAft>
              <a:buSzPts val="1400"/>
              <a:buFont typeface="Lilita One"/>
              <a:buNone/>
              <a:defRPr>
                <a:latin typeface="Lilita One"/>
                <a:ea typeface="Lilita One"/>
                <a:cs typeface="Lilita One"/>
                <a:sym typeface="Lilita One"/>
              </a:defRPr>
            </a:lvl5pPr>
            <a:lvl6pPr lvl="5" rtl="0">
              <a:spcBef>
                <a:spcPts val="1600"/>
              </a:spcBef>
              <a:spcAft>
                <a:spcPts val="0"/>
              </a:spcAft>
              <a:buSzPts val="1400"/>
              <a:buFont typeface="Lilita One"/>
              <a:buNone/>
              <a:defRPr>
                <a:latin typeface="Lilita One"/>
                <a:ea typeface="Lilita One"/>
                <a:cs typeface="Lilita One"/>
                <a:sym typeface="Lilita One"/>
              </a:defRPr>
            </a:lvl6pPr>
            <a:lvl7pPr lvl="6" rtl="0">
              <a:spcBef>
                <a:spcPts val="1600"/>
              </a:spcBef>
              <a:spcAft>
                <a:spcPts val="0"/>
              </a:spcAft>
              <a:buSzPts val="1400"/>
              <a:buFont typeface="Lilita One"/>
              <a:buNone/>
              <a:defRPr>
                <a:latin typeface="Lilita One"/>
                <a:ea typeface="Lilita One"/>
                <a:cs typeface="Lilita One"/>
                <a:sym typeface="Lilita One"/>
              </a:defRPr>
            </a:lvl7pPr>
            <a:lvl8pPr lvl="7" rtl="0">
              <a:spcBef>
                <a:spcPts val="1600"/>
              </a:spcBef>
              <a:spcAft>
                <a:spcPts val="0"/>
              </a:spcAft>
              <a:buSzPts val="1400"/>
              <a:buFont typeface="Lilita One"/>
              <a:buNone/>
              <a:defRPr>
                <a:latin typeface="Lilita One"/>
                <a:ea typeface="Lilita One"/>
                <a:cs typeface="Lilita One"/>
                <a:sym typeface="Lilita One"/>
              </a:defRPr>
            </a:lvl8pPr>
            <a:lvl9pPr lvl="8" rtl="0">
              <a:spcBef>
                <a:spcPts val="1600"/>
              </a:spcBef>
              <a:spcAft>
                <a:spcPts val="1600"/>
              </a:spcAft>
              <a:buSzPts val="1400"/>
              <a:buFont typeface="Lilita One"/>
              <a:buNone/>
              <a:defRPr>
                <a:latin typeface="Lilita One"/>
                <a:ea typeface="Lilita One"/>
                <a:cs typeface="Lilita One"/>
                <a:sym typeface="Lilita One"/>
              </a:defRPr>
            </a:lvl9pPr>
          </a:lstStyle>
          <a:p/>
        </p:txBody>
      </p:sp>
      <p:sp>
        <p:nvSpPr>
          <p:cNvPr id="140" name="Google Shape;140;p18"/>
          <p:cNvSpPr txBox="1"/>
          <p:nvPr>
            <p:ph idx="4" type="subTitle"/>
          </p:nvPr>
        </p:nvSpPr>
        <p:spPr>
          <a:xfrm>
            <a:off x="5100675" y="2190750"/>
            <a:ext cx="3152700" cy="5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Lilita One"/>
              <a:buNone/>
              <a:defRPr sz="2800">
                <a:solidFill>
                  <a:schemeClr val="lt2"/>
                </a:solidFill>
                <a:latin typeface="Lilita One"/>
                <a:ea typeface="Lilita One"/>
                <a:cs typeface="Lilita One"/>
                <a:sym typeface="Lilita One"/>
              </a:defRPr>
            </a:lvl1pPr>
            <a:lvl2pPr lvl="1" rtl="0">
              <a:spcBef>
                <a:spcPts val="0"/>
              </a:spcBef>
              <a:spcAft>
                <a:spcPts val="0"/>
              </a:spcAft>
              <a:buSzPts val="1400"/>
              <a:buFont typeface="Lilita One"/>
              <a:buNone/>
              <a:defRPr>
                <a:latin typeface="Lilita One"/>
                <a:ea typeface="Lilita One"/>
                <a:cs typeface="Lilita One"/>
                <a:sym typeface="Lilita One"/>
              </a:defRPr>
            </a:lvl2pPr>
            <a:lvl3pPr lvl="2" rtl="0">
              <a:spcBef>
                <a:spcPts val="1600"/>
              </a:spcBef>
              <a:spcAft>
                <a:spcPts val="0"/>
              </a:spcAft>
              <a:buSzPts val="1400"/>
              <a:buFont typeface="Lilita One"/>
              <a:buNone/>
              <a:defRPr>
                <a:latin typeface="Lilita One"/>
                <a:ea typeface="Lilita One"/>
                <a:cs typeface="Lilita One"/>
                <a:sym typeface="Lilita One"/>
              </a:defRPr>
            </a:lvl3pPr>
            <a:lvl4pPr lvl="3" rtl="0">
              <a:spcBef>
                <a:spcPts val="1600"/>
              </a:spcBef>
              <a:spcAft>
                <a:spcPts val="0"/>
              </a:spcAft>
              <a:buSzPts val="1400"/>
              <a:buFont typeface="Lilita One"/>
              <a:buNone/>
              <a:defRPr>
                <a:latin typeface="Lilita One"/>
                <a:ea typeface="Lilita One"/>
                <a:cs typeface="Lilita One"/>
                <a:sym typeface="Lilita One"/>
              </a:defRPr>
            </a:lvl4pPr>
            <a:lvl5pPr lvl="4" rtl="0">
              <a:spcBef>
                <a:spcPts val="1600"/>
              </a:spcBef>
              <a:spcAft>
                <a:spcPts val="0"/>
              </a:spcAft>
              <a:buSzPts val="1400"/>
              <a:buFont typeface="Lilita One"/>
              <a:buNone/>
              <a:defRPr>
                <a:latin typeface="Lilita One"/>
                <a:ea typeface="Lilita One"/>
                <a:cs typeface="Lilita One"/>
                <a:sym typeface="Lilita One"/>
              </a:defRPr>
            </a:lvl5pPr>
            <a:lvl6pPr lvl="5" rtl="0">
              <a:spcBef>
                <a:spcPts val="1600"/>
              </a:spcBef>
              <a:spcAft>
                <a:spcPts val="0"/>
              </a:spcAft>
              <a:buSzPts val="1400"/>
              <a:buFont typeface="Lilita One"/>
              <a:buNone/>
              <a:defRPr>
                <a:latin typeface="Lilita One"/>
                <a:ea typeface="Lilita One"/>
                <a:cs typeface="Lilita One"/>
                <a:sym typeface="Lilita One"/>
              </a:defRPr>
            </a:lvl6pPr>
            <a:lvl7pPr lvl="6" rtl="0">
              <a:spcBef>
                <a:spcPts val="1600"/>
              </a:spcBef>
              <a:spcAft>
                <a:spcPts val="0"/>
              </a:spcAft>
              <a:buSzPts val="1400"/>
              <a:buFont typeface="Lilita One"/>
              <a:buNone/>
              <a:defRPr>
                <a:latin typeface="Lilita One"/>
                <a:ea typeface="Lilita One"/>
                <a:cs typeface="Lilita One"/>
                <a:sym typeface="Lilita One"/>
              </a:defRPr>
            </a:lvl7pPr>
            <a:lvl8pPr lvl="7" rtl="0">
              <a:spcBef>
                <a:spcPts val="1600"/>
              </a:spcBef>
              <a:spcAft>
                <a:spcPts val="0"/>
              </a:spcAft>
              <a:buSzPts val="1400"/>
              <a:buFont typeface="Lilita One"/>
              <a:buNone/>
              <a:defRPr>
                <a:latin typeface="Lilita One"/>
                <a:ea typeface="Lilita One"/>
                <a:cs typeface="Lilita One"/>
                <a:sym typeface="Lilita One"/>
              </a:defRPr>
            </a:lvl8pPr>
            <a:lvl9pPr lvl="8" rtl="0">
              <a:spcBef>
                <a:spcPts val="1600"/>
              </a:spcBef>
              <a:spcAft>
                <a:spcPts val="1600"/>
              </a:spcAft>
              <a:buSzPts val="1400"/>
              <a:buFont typeface="Lilita One"/>
              <a:buNone/>
              <a:defRPr>
                <a:latin typeface="Lilita One"/>
                <a:ea typeface="Lilita One"/>
                <a:cs typeface="Lilita One"/>
                <a:sym typeface="Lilita 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sp>
        <p:nvSpPr>
          <p:cNvPr id="142" name="Google Shape;142;p19"/>
          <p:cNvSpPr txBox="1"/>
          <p:nvPr>
            <p:ph type="title"/>
          </p:nvPr>
        </p:nvSpPr>
        <p:spPr>
          <a:xfrm>
            <a:off x="726100" y="542575"/>
            <a:ext cx="7691700" cy="475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20"/>
          <p:cNvSpPr txBox="1"/>
          <p:nvPr>
            <p:ph type="title"/>
          </p:nvPr>
        </p:nvSpPr>
        <p:spPr>
          <a:xfrm>
            <a:off x="726100" y="1256950"/>
            <a:ext cx="4228500" cy="1676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20"/>
          <p:cNvSpPr txBox="1"/>
          <p:nvPr>
            <p:ph idx="1" type="body"/>
          </p:nvPr>
        </p:nvSpPr>
        <p:spPr>
          <a:xfrm>
            <a:off x="726100" y="3057525"/>
            <a:ext cx="3813900" cy="15435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sz="1200"/>
            </a:lvl2pPr>
            <a:lvl3pPr indent="-330200" lvl="2" marL="1371600" rtl="0">
              <a:spcBef>
                <a:spcPts val="1600"/>
              </a:spcBef>
              <a:spcAft>
                <a:spcPts val="0"/>
              </a:spcAft>
              <a:buSzPts val="1600"/>
              <a:buChar char="■"/>
              <a:defRPr sz="1200"/>
            </a:lvl3pPr>
            <a:lvl4pPr indent="-330200" lvl="3" marL="1828800" rtl="0">
              <a:spcBef>
                <a:spcPts val="1600"/>
              </a:spcBef>
              <a:spcAft>
                <a:spcPts val="0"/>
              </a:spcAft>
              <a:buSzPts val="1600"/>
              <a:buChar char="●"/>
              <a:defRPr sz="1200"/>
            </a:lvl4pPr>
            <a:lvl5pPr indent="-330200" lvl="4" marL="2286000" rtl="0">
              <a:spcBef>
                <a:spcPts val="1600"/>
              </a:spcBef>
              <a:spcAft>
                <a:spcPts val="0"/>
              </a:spcAft>
              <a:buSzPts val="1600"/>
              <a:buChar char="○"/>
              <a:defRPr sz="1200"/>
            </a:lvl5pPr>
            <a:lvl6pPr indent="-330200" lvl="5" marL="2743200" rtl="0">
              <a:spcBef>
                <a:spcPts val="1600"/>
              </a:spcBef>
              <a:spcAft>
                <a:spcPts val="0"/>
              </a:spcAft>
              <a:buSzPts val="1600"/>
              <a:buChar char="■"/>
              <a:defRPr sz="1200"/>
            </a:lvl6pPr>
            <a:lvl7pPr indent="-330200" lvl="6" marL="3200400" rtl="0">
              <a:spcBef>
                <a:spcPts val="1600"/>
              </a:spcBef>
              <a:spcAft>
                <a:spcPts val="0"/>
              </a:spcAft>
              <a:buSzPts val="1600"/>
              <a:buChar char="●"/>
              <a:defRPr sz="1200"/>
            </a:lvl7pPr>
            <a:lvl8pPr indent="-330200" lvl="7" marL="3657600" rtl="0">
              <a:spcBef>
                <a:spcPts val="1600"/>
              </a:spcBef>
              <a:spcAft>
                <a:spcPts val="0"/>
              </a:spcAft>
              <a:buSzPts val="1600"/>
              <a:buChar char="○"/>
              <a:defRPr sz="1200"/>
            </a:lvl8pPr>
            <a:lvl9pPr indent="-330200" lvl="8" marL="4114800" rtl="0">
              <a:spcBef>
                <a:spcPts val="1600"/>
              </a:spcBef>
              <a:spcAft>
                <a:spcPts val="1600"/>
              </a:spcAft>
              <a:buSzPts val="1600"/>
              <a:buChar char="■"/>
              <a:defRPr sz="1200"/>
            </a:lvl9pPr>
          </a:lstStyle>
          <a:p/>
        </p:txBody>
      </p:sp>
      <p:grpSp>
        <p:nvGrpSpPr>
          <p:cNvPr id="146" name="Google Shape;146;p20"/>
          <p:cNvGrpSpPr/>
          <p:nvPr/>
        </p:nvGrpSpPr>
        <p:grpSpPr>
          <a:xfrm rot="899960">
            <a:off x="4715630" y="450288"/>
            <a:ext cx="3987481" cy="4300072"/>
            <a:chOff x="-3361711" y="308336"/>
            <a:chExt cx="3987600" cy="4300200"/>
          </a:xfrm>
        </p:grpSpPr>
        <p:grpSp>
          <p:nvGrpSpPr>
            <p:cNvPr id="147" name="Google Shape;147;p20"/>
            <p:cNvGrpSpPr/>
            <p:nvPr/>
          </p:nvGrpSpPr>
          <p:grpSpPr>
            <a:xfrm>
              <a:off x="-3361711" y="308336"/>
              <a:ext cx="3987600" cy="4300200"/>
              <a:chOff x="-2571136" y="421611"/>
              <a:chExt cx="3987600" cy="4300200"/>
            </a:xfrm>
          </p:grpSpPr>
          <p:sp>
            <p:nvSpPr>
              <p:cNvPr id="148" name="Google Shape;148;p20"/>
              <p:cNvSpPr/>
              <p:nvPr/>
            </p:nvSpPr>
            <p:spPr>
              <a:xfrm>
                <a:off x="-2571136" y="421611"/>
                <a:ext cx="3987600" cy="4300200"/>
              </a:xfrm>
              <a:prstGeom prst="roundRect">
                <a:avLst>
                  <a:gd fmla="val 5368" name="adj"/>
                </a:avLst>
              </a:prstGeom>
              <a:solidFill>
                <a:srgbClr val="669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20"/>
              <p:cNvGrpSpPr/>
              <p:nvPr/>
            </p:nvGrpSpPr>
            <p:grpSpPr>
              <a:xfrm>
                <a:off x="-2206074" y="809586"/>
                <a:ext cx="3257475" cy="3524250"/>
                <a:chOff x="-2206074" y="819150"/>
                <a:chExt cx="3257475" cy="3524250"/>
              </a:xfrm>
            </p:grpSpPr>
            <p:grpSp>
              <p:nvGrpSpPr>
                <p:cNvPr id="150" name="Google Shape;150;p20"/>
                <p:cNvGrpSpPr/>
                <p:nvPr/>
              </p:nvGrpSpPr>
              <p:grpSpPr>
                <a:xfrm>
                  <a:off x="-2206074" y="819150"/>
                  <a:ext cx="3257475" cy="981000"/>
                  <a:chOff x="-2209800" y="819150"/>
                  <a:chExt cx="3257475" cy="981000"/>
                </a:xfrm>
              </p:grpSpPr>
              <p:sp>
                <p:nvSpPr>
                  <p:cNvPr id="151" name="Google Shape;151;p20"/>
                  <p:cNvSpPr/>
                  <p:nvPr/>
                </p:nvSpPr>
                <p:spPr>
                  <a:xfrm>
                    <a:off x="-2209800" y="819150"/>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66675" y="819150"/>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20"/>
                <p:cNvGrpSpPr/>
                <p:nvPr/>
              </p:nvGrpSpPr>
              <p:grpSpPr>
                <a:xfrm>
                  <a:off x="-2206074" y="3362400"/>
                  <a:ext cx="3257475" cy="981000"/>
                  <a:chOff x="-2209800" y="819150"/>
                  <a:chExt cx="3257475" cy="981000"/>
                </a:xfrm>
              </p:grpSpPr>
              <p:sp>
                <p:nvSpPr>
                  <p:cNvPr id="154" name="Google Shape;154;p20"/>
                  <p:cNvSpPr/>
                  <p:nvPr/>
                </p:nvSpPr>
                <p:spPr>
                  <a:xfrm>
                    <a:off x="-2209800" y="819150"/>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66675" y="819150"/>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6" name="Google Shape;156;p20"/>
            <p:cNvSpPr/>
            <p:nvPr/>
          </p:nvSpPr>
          <p:spPr>
            <a:xfrm>
              <a:off x="-1858399" y="1967936"/>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0"/>
          <p:cNvSpPr txBox="1"/>
          <p:nvPr/>
        </p:nvSpPr>
        <p:spPr>
          <a:xfrm flipH="1" rot="-665646">
            <a:off x="6911595" y="357094"/>
            <a:ext cx="859054" cy="121177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solidFill>
                  <a:srgbClr val="CEEBFF"/>
                </a:solidFill>
                <a:latin typeface="Lilita One"/>
                <a:ea typeface="Lilita One"/>
                <a:cs typeface="Lilita One"/>
                <a:sym typeface="Lilita One"/>
              </a:rPr>
              <a:t>¿</a:t>
            </a:r>
            <a:endParaRPr sz="8000">
              <a:solidFill>
                <a:srgbClr val="CEEBFF"/>
              </a:solidFill>
              <a:latin typeface="Lilita One"/>
              <a:ea typeface="Lilita One"/>
              <a:cs typeface="Lilita One"/>
              <a:sym typeface="Lilita One"/>
            </a:endParaRPr>
          </a:p>
        </p:txBody>
      </p:sp>
      <p:sp>
        <p:nvSpPr>
          <p:cNvPr id="158" name="Google Shape;158;p20"/>
          <p:cNvSpPr txBox="1"/>
          <p:nvPr/>
        </p:nvSpPr>
        <p:spPr>
          <a:xfrm flipH="1" rot="-9272901">
            <a:off x="7835846" y="2160468"/>
            <a:ext cx="821642" cy="10894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solidFill>
                  <a:srgbClr val="CEEBFF"/>
                </a:solidFill>
                <a:latin typeface="Lilita One"/>
                <a:ea typeface="Lilita One"/>
                <a:cs typeface="Lilita One"/>
                <a:sym typeface="Lilita One"/>
              </a:rPr>
              <a:t>¿</a:t>
            </a:r>
            <a:endParaRPr sz="8000">
              <a:solidFill>
                <a:srgbClr val="CEEBFF"/>
              </a:solidFill>
              <a:latin typeface="Lilita One"/>
              <a:ea typeface="Lilita One"/>
              <a:cs typeface="Lilita One"/>
              <a:sym typeface="Lilita On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9" name="Shape 159"/>
        <p:cNvGrpSpPr/>
        <p:nvPr/>
      </p:nvGrpSpPr>
      <p:grpSpPr>
        <a:xfrm>
          <a:off x="0" y="0"/>
          <a:ext cx="0" cy="0"/>
          <a:chOff x="0" y="0"/>
          <a:chExt cx="0" cy="0"/>
        </a:xfrm>
      </p:grpSpPr>
      <p:sp>
        <p:nvSpPr>
          <p:cNvPr id="160" name="Google Shape;160;p21"/>
          <p:cNvSpPr txBox="1"/>
          <p:nvPr>
            <p:ph type="title"/>
          </p:nvPr>
        </p:nvSpPr>
        <p:spPr>
          <a:xfrm>
            <a:off x="1656150" y="1071600"/>
            <a:ext cx="5831700" cy="300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61" name="Google Shape;161;p21"/>
          <p:cNvGrpSpPr/>
          <p:nvPr/>
        </p:nvGrpSpPr>
        <p:grpSpPr>
          <a:xfrm flipH="1" rot="10800000">
            <a:off x="7012442" y="10"/>
            <a:ext cx="2131500" cy="2226300"/>
            <a:chOff x="7012442" y="2917195"/>
            <a:chExt cx="2131500" cy="2226300"/>
          </a:xfrm>
        </p:grpSpPr>
        <p:sp>
          <p:nvSpPr>
            <p:cNvPr id="162" name="Google Shape;162;p21"/>
            <p:cNvSpPr/>
            <p:nvPr/>
          </p:nvSpPr>
          <p:spPr>
            <a:xfrm rot="900037">
              <a:off x="7222223" y="31072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rot="899198">
              <a:off x="7867772" y="38197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1"/>
          <p:cNvGrpSpPr/>
          <p:nvPr/>
        </p:nvGrpSpPr>
        <p:grpSpPr>
          <a:xfrm flipH="1" rot="10800000">
            <a:off x="47" y="2917210"/>
            <a:ext cx="2131500" cy="2226300"/>
            <a:chOff x="47" y="-5"/>
            <a:chExt cx="2131500" cy="2226300"/>
          </a:xfrm>
        </p:grpSpPr>
        <p:sp>
          <p:nvSpPr>
            <p:cNvPr id="165" name="Google Shape;165;p21"/>
            <p:cNvSpPr/>
            <p:nvPr/>
          </p:nvSpPr>
          <p:spPr>
            <a:xfrm flipH="1" rot="-900037">
              <a:off x="209828" y="1900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21"/>
            <p:cNvGrpSpPr/>
            <p:nvPr/>
          </p:nvGrpSpPr>
          <p:grpSpPr>
            <a:xfrm flipH="1" rot="-899857">
              <a:off x="366438" y="356630"/>
              <a:ext cx="1398513" cy="1513046"/>
              <a:chOff x="-2206074" y="819150"/>
              <a:chExt cx="3257475" cy="3524250"/>
            </a:xfrm>
          </p:grpSpPr>
          <p:sp>
            <p:nvSpPr>
              <p:cNvPr id="167" name="Google Shape;167;p21"/>
              <p:cNvSpPr/>
              <p:nvPr/>
            </p:nvSpPr>
            <p:spPr>
              <a:xfrm>
                <a:off x="-2206074"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70401" y="336240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21"/>
            <p:cNvSpPr/>
            <p:nvPr/>
          </p:nvSpPr>
          <p:spPr>
            <a:xfrm flipH="1" rot="-899198">
              <a:off x="855093" y="9025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0" name="Shape 170"/>
        <p:cNvGrpSpPr/>
        <p:nvPr/>
      </p:nvGrpSpPr>
      <p:grpSpPr>
        <a:xfrm>
          <a:off x="0" y="0"/>
          <a:ext cx="0" cy="0"/>
          <a:chOff x="0" y="0"/>
          <a:chExt cx="0" cy="0"/>
        </a:xfrm>
      </p:grpSpPr>
      <p:sp>
        <p:nvSpPr>
          <p:cNvPr id="171" name="Google Shape;171;p22"/>
          <p:cNvSpPr txBox="1"/>
          <p:nvPr>
            <p:ph type="title"/>
          </p:nvPr>
        </p:nvSpPr>
        <p:spPr>
          <a:xfrm>
            <a:off x="2517475" y="542575"/>
            <a:ext cx="40452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2" name="Google Shape;172;p22"/>
          <p:cNvSpPr txBox="1"/>
          <p:nvPr>
            <p:ph idx="1" type="subTitle"/>
          </p:nvPr>
        </p:nvSpPr>
        <p:spPr>
          <a:xfrm>
            <a:off x="2386050" y="1182525"/>
            <a:ext cx="4371900" cy="14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3" name="Google Shape;173;p22"/>
          <p:cNvSpPr/>
          <p:nvPr/>
        </p:nvSpPr>
        <p:spPr>
          <a:xfrm>
            <a:off x="0" y="4662225"/>
            <a:ext cx="9143844" cy="499547"/>
          </a:xfrm>
          <a:custGeom>
            <a:rect b="b" l="l" r="r" t="t"/>
            <a:pathLst>
              <a:path extrusionOk="0" h="9441" w="269293">
                <a:moveTo>
                  <a:pt x="0" y="0"/>
                </a:moveTo>
                <a:lnTo>
                  <a:pt x="0" y="9441"/>
                </a:lnTo>
                <a:lnTo>
                  <a:pt x="269293" y="9441"/>
                </a:lnTo>
                <a:lnTo>
                  <a:pt x="269293" y="0"/>
                </a:lnTo>
                <a:close/>
              </a:path>
            </a:pathLst>
          </a:custGeom>
          <a:solidFill>
            <a:srgbClr val="AB44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2"/>
          <p:cNvGrpSpPr/>
          <p:nvPr/>
        </p:nvGrpSpPr>
        <p:grpSpPr>
          <a:xfrm flipH="1" rot="-899857">
            <a:off x="209708" y="190062"/>
            <a:ext cx="1711973" cy="1846180"/>
            <a:chOff x="-3361711" y="308336"/>
            <a:chExt cx="3987600" cy="4300200"/>
          </a:xfrm>
        </p:grpSpPr>
        <p:grpSp>
          <p:nvGrpSpPr>
            <p:cNvPr id="175" name="Google Shape;175;p22"/>
            <p:cNvGrpSpPr/>
            <p:nvPr/>
          </p:nvGrpSpPr>
          <p:grpSpPr>
            <a:xfrm>
              <a:off x="-3361711" y="308336"/>
              <a:ext cx="3987600" cy="4300200"/>
              <a:chOff x="-2571136" y="421611"/>
              <a:chExt cx="3987600" cy="4300200"/>
            </a:xfrm>
          </p:grpSpPr>
          <p:sp>
            <p:nvSpPr>
              <p:cNvPr id="176" name="Google Shape;176;p22"/>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2"/>
              <p:cNvGrpSpPr/>
              <p:nvPr/>
            </p:nvGrpSpPr>
            <p:grpSpPr>
              <a:xfrm>
                <a:off x="-2206074" y="809586"/>
                <a:ext cx="3257475" cy="3524250"/>
                <a:chOff x="-2206074" y="819150"/>
                <a:chExt cx="3257475" cy="3524250"/>
              </a:xfrm>
            </p:grpSpPr>
            <p:grpSp>
              <p:nvGrpSpPr>
                <p:cNvPr id="178" name="Google Shape;178;p22"/>
                <p:cNvGrpSpPr/>
                <p:nvPr/>
              </p:nvGrpSpPr>
              <p:grpSpPr>
                <a:xfrm>
                  <a:off x="-2206074" y="819150"/>
                  <a:ext cx="3257475" cy="981000"/>
                  <a:chOff x="-2209800" y="819150"/>
                  <a:chExt cx="3257475" cy="981000"/>
                </a:xfrm>
              </p:grpSpPr>
              <p:sp>
                <p:nvSpPr>
                  <p:cNvPr id="179" name="Google Shape;179;p22"/>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2"/>
                <p:cNvGrpSpPr/>
                <p:nvPr/>
              </p:nvGrpSpPr>
              <p:grpSpPr>
                <a:xfrm>
                  <a:off x="-2206074" y="3362400"/>
                  <a:ext cx="3257475" cy="981000"/>
                  <a:chOff x="-2209800" y="819150"/>
                  <a:chExt cx="3257475" cy="981000"/>
                </a:xfrm>
              </p:grpSpPr>
              <p:sp>
                <p:nvSpPr>
                  <p:cNvPr id="182" name="Google Shape;182;p22"/>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4" name="Google Shape;184;p22"/>
            <p:cNvSpPr/>
            <p:nvPr/>
          </p:nvSpPr>
          <p:spPr>
            <a:xfrm>
              <a:off x="-1858399" y="1967936"/>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2"/>
          <p:cNvGrpSpPr/>
          <p:nvPr/>
        </p:nvGrpSpPr>
        <p:grpSpPr>
          <a:xfrm rot="899857">
            <a:off x="7222308" y="3107262"/>
            <a:ext cx="1711973" cy="1846180"/>
            <a:chOff x="-2571136" y="421611"/>
            <a:chExt cx="3987600" cy="4300200"/>
          </a:xfrm>
        </p:grpSpPr>
        <p:sp>
          <p:nvSpPr>
            <p:cNvPr id="186" name="Google Shape;186;p22"/>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22"/>
            <p:cNvGrpSpPr/>
            <p:nvPr/>
          </p:nvGrpSpPr>
          <p:grpSpPr>
            <a:xfrm>
              <a:off x="-2206074" y="809586"/>
              <a:ext cx="3257475" cy="3524250"/>
              <a:chOff x="-2206074" y="819150"/>
              <a:chExt cx="3257475" cy="3524250"/>
            </a:xfrm>
          </p:grpSpPr>
          <p:grpSp>
            <p:nvGrpSpPr>
              <p:cNvPr id="188" name="Google Shape;188;p22"/>
              <p:cNvGrpSpPr/>
              <p:nvPr/>
            </p:nvGrpSpPr>
            <p:grpSpPr>
              <a:xfrm>
                <a:off x="-2206074" y="819150"/>
                <a:ext cx="3257475" cy="981000"/>
                <a:chOff x="-2209800" y="819150"/>
                <a:chExt cx="3257475" cy="981000"/>
              </a:xfrm>
            </p:grpSpPr>
            <p:sp>
              <p:nvSpPr>
                <p:cNvPr id="189" name="Google Shape;189;p22"/>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2"/>
              <p:cNvGrpSpPr/>
              <p:nvPr/>
            </p:nvGrpSpPr>
            <p:grpSpPr>
              <a:xfrm>
                <a:off x="-2206074" y="3362400"/>
                <a:ext cx="3257475" cy="981000"/>
                <a:chOff x="-2209800" y="819150"/>
                <a:chExt cx="3257475" cy="981000"/>
              </a:xfrm>
            </p:grpSpPr>
            <p:sp>
              <p:nvSpPr>
                <p:cNvPr id="192" name="Google Shape;192;p22"/>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grpSp>
        <p:nvGrpSpPr>
          <p:cNvPr id="195" name="Google Shape;195;p23"/>
          <p:cNvGrpSpPr/>
          <p:nvPr/>
        </p:nvGrpSpPr>
        <p:grpSpPr>
          <a:xfrm rot="899857">
            <a:off x="7222308" y="190062"/>
            <a:ext cx="1711973" cy="1846180"/>
            <a:chOff x="-3361711" y="308336"/>
            <a:chExt cx="3987600" cy="4300200"/>
          </a:xfrm>
        </p:grpSpPr>
        <p:grpSp>
          <p:nvGrpSpPr>
            <p:cNvPr id="196" name="Google Shape;196;p23"/>
            <p:cNvGrpSpPr/>
            <p:nvPr/>
          </p:nvGrpSpPr>
          <p:grpSpPr>
            <a:xfrm>
              <a:off x="-3361711" y="308336"/>
              <a:ext cx="3987600" cy="4300200"/>
              <a:chOff x="-2571136" y="421611"/>
              <a:chExt cx="3987600" cy="4300200"/>
            </a:xfrm>
          </p:grpSpPr>
          <p:sp>
            <p:nvSpPr>
              <p:cNvPr id="197" name="Google Shape;197;p23"/>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3"/>
              <p:cNvGrpSpPr/>
              <p:nvPr/>
            </p:nvGrpSpPr>
            <p:grpSpPr>
              <a:xfrm>
                <a:off x="-2206074" y="809586"/>
                <a:ext cx="3257475" cy="3524250"/>
                <a:chOff x="-2206074" y="819150"/>
                <a:chExt cx="3257475" cy="3524250"/>
              </a:xfrm>
            </p:grpSpPr>
            <p:grpSp>
              <p:nvGrpSpPr>
                <p:cNvPr id="199" name="Google Shape;199;p23"/>
                <p:cNvGrpSpPr/>
                <p:nvPr/>
              </p:nvGrpSpPr>
              <p:grpSpPr>
                <a:xfrm>
                  <a:off x="-2206074" y="819150"/>
                  <a:ext cx="3257475" cy="981000"/>
                  <a:chOff x="-2209800" y="819150"/>
                  <a:chExt cx="3257475" cy="981000"/>
                </a:xfrm>
              </p:grpSpPr>
              <p:sp>
                <p:nvSpPr>
                  <p:cNvPr id="200" name="Google Shape;200;p23"/>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23"/>
                <p:cNvGrpSpPr/>
                <p:nvPr/>
              </p:nvGrpSpPr>
              <p:grpSpPr>
                <a:xfrm>
                  <a:off x="-2206074" y="3362400"/>
                  <a:ext cx="3257475" cy="981000"/>
                  <a:chOff x="-2209800" y="819150"/>
                  <a:chExt cx="3257475" cy="981000"/>
                </a:xfrm>
              </p:grpSpPr>
              <p:sp>
                <p:nvSpPr>
                  <p:cNvPr id="203" name="Google Shape;203;p23"/>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5" name="Google Shape;205;p23"/>
            <p:cNvSpPr/>
            <p:nvPr/>
          </p:nvSpPr>
          <p:spPr>
            <a:xfrm>
              <a:off x="-1858399" y="1967936"/>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3"/>
          <p:cNvGrpSpPr/>
          <p:nvPr/>
        </p:nvGrpSpPr>
        <p:grpSpPr>
          <a:xfrm flipH="1" rot="-899857">
            <a:off x="209708" y="3107262"/>
            <a:ext cx="1711973" cy="1846180"/>
            <a:chOff x="-2571136" y="421611"/>
            <a:chExt cx="3987600" cy="4300200"/>
          </a:xfrm>
        </p:grpSpPr>
        <p:sp>
          <p:nvSpPr>
            <p:cNvPr id="207" name="Google Shape;207;p23"/>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23"/>
            <p:cNvGrpSpPr/>
            <p:nvPr/>
          </p:nvGrpSpPr>
          <p:grpSpPr>
            <a:xfrm>
              <a:off x="-2206074" y="809586"/>
              <a:ext cx="3257475" cy="3524250"/>
              <a:chOff x="-2206074" y="819150"/>
              <a:chExt cx="3257475" cy="3524250"/>
            </a:xfrm>
          </p:grpSpPr>
          <p:grpSp>
            <p:nvGrpSpPr>
              <p:cNvPr id="209" name="Google Shape;209;p23"/>
              <p:cNvGrpSpPr/>
              <p:nvPr/>
            </p:nvGrpSpPr>
            <p:grpSpPr>
              <a:xfrm>
                <a:off x="-2206074" y="819150"/>
                <a:ext cx="3257475" cy="981000"/>
                <a:chOff x="-2209800" y="819150"/>
                <a:chExt cx="3257475" cy="981000"/>
              </a:xfrm>
            </p:grpSpPr>
            <p:sp>
              <p:nvSpPr>
                <p:cNvPr id="210" name="Google Shape;210;p23"/>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3"/>
              <p:cNvGrpSpPr/>
              <p:nvPr/>
            </p:nvGrpSpPr>
            <p:grpSpPr>
              <a:xfrm>
                <a:off x="-2206074" y="3362400"/>
                <a:ext cx="3257475" cy="981000"/>
                <a:chOff x="-2209800" y="819150"/>
                <a:chExt cx="3257475" cy="981000"/>
              </a:xfrm>
            </p:grpSpPr>
            <p:sp>
              <p:nvSpPr>
                <p:cNvPr id="213" name="Google Shape;213;p23"/>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5" name="Google Shape;215;p23"/>
          <p:cNvSpPr/>
          <p:nvPr/>
        </p:nvSpPr>
        <p:spPr>
          <a:xfrm rot="-728472">
            <a:off x="2724097" y="1990739"/>
            <a:ext cx="4343351" cy="4248204"/>
          </a:xfrm>
          <a:prstGeom prst="roundRect">
            <a:avLst>
              <a:gd fmla="val 690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txBox="1"/>
          <p:nvPr>
            <p:ph type="title"/>
          </p:nvPr>
        </p:nvSpPr>
        <p:spPr>
          <a:xfrm rot="-405">
            <a:off x="2024700" y="542789"/>
            <a:ext cx="5094600" cy="10782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200"/>
              <a:buNone/>
              <a:defRPr sz="38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9" name="Google Shape;219;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0" name="Shape 2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1" name="Shape 221"/>
        <p:cNvGrpSpPr/>
        <p:nvPr/>
      </p:nvGrpSpPr>
      <p:grpSpPr>
        <a:xfrm>
          <a:off x="0" y="0"/>
          <a:ext cx="0" cy="0"/>
          <a:chOff x="0" y="0"/>
          <a:chExt cx="0" cy="0"/>
        </a:xfrm>
      </p:grpSpPr>
      <p:sp>
        <p:nvSpPr>
          <p:cNvPr id="222" name="Google Shape;222;p26">
            <a:hlinkClick/>
          </p:cNvPr>
          <p:cNvSpPr/>
          <p:nvPr/>
        </p:nvSpPr>
        <p:spPr>
          <a:xfrm>
            <a:off x="3317300" y="4192070"/>
            <a:ext cx="2509500" cy="424800"/>
          </a:xfrm>
          <a:prstGeom prst="roundRect">
            <a:avLst>
              <a:gd fmla="val 16667" name="adj"/>
            </a:avLst>
          </a:prstGeom>
          <a:solidFill>
            <a:srgbClr val="D85F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grpSp>
        <p:nvGrpSpPr>
          <p:cNvPr id="223" name="Google Shape;223;p26"/>
          <p:cNvGrpSpPr/>
          <p:nvPr/>
        </p:nvGrpSpPr>
        <p:grpSpPr>
          <a:xfrm flipH="1" rot="10800000">
            <a:off x="7012442" y="10"/>
            <a:ext cx="2131500" cy="2226300"/>
            <a:chOff x="7012442" y="2917195"/>
            <a:chExt cx="2131500" cy="2226300"/>
          </a:xfrm>
        </p:grpSpPr>
        <p:sp>
          <p:nvSpPr>
            <p:cNvPr id="224" name="Google Shape;224;p26"/>
            <p:cNvSpPr/>
            <p:nvPr/>
          </p:nvSpPr>
          <p:spPr>
            <a:xfrm rot="900037">
              <a:off x="7222223" y="31072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rot="899198">
              <a:off x="7867772" y="38197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6"/>
          <p:cNvGrpSpPr/>
          <p:nvPr/>
        </p:nvGrpSpPr>
        <p:grpSpPr>
          <a:xfrm flipH="1" rot="10800000">
            <a:off x="47" y="2917210"/>
            <a:ext cx="2131500" cy="2226300"/>
            <a:chOff x="47" y="-5"/>
            <a:chExt cx="2131500" cy="2226300"/>
          </a:xfrm>
        </p:grpSpPr>
        <p:sp>
          <p:nvSpPr>
            <p:cNvPr id="227" name="Google Shape;227;p26"/>
            <p:cNvSpPr/>
            <p:nvPr/>
          </p:nvSpPr>
          <p:spPr>
            <a:xfrm flipH="1" rot="-900037">
              <a:off x="209828" y="1900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6"/>
            <p:cNvGrpSpPr/>
            <p:nvPr/>
          </p:nvGrpSpPr>
          <p:grpSpPr>
            <a:xfrm flipH="1" rot="-899857">
              <a:off x="366438" y="356630"/>
              <a:ext cx="1398513" cy="1513046"/>
              <a:chOff x="-2206074" y="819150"/>
              <a:chExt cx="3257475" cy="3524250"/>
            </a:xfrm>
          </p:grpSpPr>
          <p:sp>
            <p:nvSpPr>
              <p:cNvPr id="229" name="Google Shape;229;p26"/>
              <p:cNvSpPr/>
              <p:nvPr/>
            </p:nvSpPr>
            <p:spPr>
              <a:xfrm>
                <a:off x="-2206074"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70401" y="336240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6"/>
            <p:cNvSpPr/>
            <p:nvPr/>
          </p:nvSpPr>
          <p:spPr>
            <a:xfrm flipH="1" rot="-899198">
              <a:off x="855093" y="9025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6"/>
          <p:cNvSpPr txBox="1"/>
          <p:nvPr>
            <p:ph type="title"/>
          </p:nvPr>
        </p:nvSpPr>
        <p:spPr>
          <a:xfrm>
            <a:off x="720000" y="5400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800"/>
              <a:buFont typeface="Lilita One"/>
              <a:buNone/>
              <a:defRPr sz="3200">
                <a:solidFill>
                  <a:schemeClr val="accent1"/>
                </a:solidFill>
                <a:latin typeface="Lilita One"/>
                <a:ea typeface="Lilita One"/>
                <a:cs typeface="Lilita One"/>
                <a:sym typeface="Lilita One"/>
              </a:defRPr>
            </a:lvl1pPr>
            <a:lvl2pPr lvl="1"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2pPr>
            <a:lvl3pPr lvl="2"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3pPr>
            <a:lvl4pPr lvl="3"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4pPr>
            <a:lvl5pPr lvl="4"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5pPr>
            <a:lvl6pPr lvl="5"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6pPr>
            <a:lvl7pPr lvl="6"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7pPr>
            <a:lvl8pPr lvl="7"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8pPr>
            <a:lvl9pPr lvl="8"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9pPr>
          </a:lstStyle>
          <a:p/>
        </p:txBody>
      </p:sp>
      <p:sp>
        <p:nvSpPr>
          <p:cNvPr id="233" name="Google Shape;233;p26"/>
          <p:cNvSpPr txBox="1"/>
          <p:nvPr>
            <p:ph idx="1" type="subTitle"/>
          </p:nvPr>
        </p:nvSpPr>
        <p:spPr>
          <a:xfrm>
            <a:off x="3376650" y="4200525"/>
            <a:ext cx="2390700" cy="40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000">
                <a:latin typeface="Lilita One"/>
                <a:ea typeface="Lilita One"/>
                <a:cs typeface="Lilita One"/>
                <a:sym typeface="Lilita 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34" name="Shape 234"/>
        <p:cNvGrpSpPr/>
        <p:nvPr/>
      </p:nvGrpSpPr>
      <p:grpSpPr>
        <a:xfrm>
          <a:off x="0" y="0"/>
          <a:ext cx="0" cy="0"/>
          <a:chOff x="0" y="0"/>
          <a:chExt cx="0" cy="0"/>
        </a:xfrm>
      </p:grpSpPr>
      <p:grpSp>
        <p:nvGrpSpPr>
          <p:cNvPr id="235" name="Google Shape;235;p27"/>
          <p:cNvGrpSpPr/>
          <p:nvPr/>
        </p:nvGrpSpPr>
        <p:grpSpPr>
          <a:xfrm>
            <a:off x="-53475" y="1227822"/>
            <a:ext cx="4964700" cy="5185500"/>
            <a:chOff x="4227036" y="7547"/>
            <a:chExt cx="4964700" cy="5185500"/>
          </a:xfrm>
        </p:grpSpPr>
        <p:sp>
          <p:nvSpPr>
            <p:cNvPr id="236" name="Google Shape;236;p27"/>
            <p:cNvSpPr/>
            <p:nvPr/>
          </p:nvSpPr>
          <p:spPr>
            <a:xfrm flipH="1" rot="-899950">
              <a:off x="4715607" y="450278"/>
              <a:ext cx="3987558" cy="4300039"/>
            </a:xfrm>
            <a:prstGeom prst="roundRect">
              <a:avLst>
                <a:gd fmla="val 5368" name="adj"/>
              </a:avLst>
            </a:prstGeom>
            <a:solidFill>
              <a:srgbClr val="D4C2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flipH="1" rot="-899814">
              <a:off x="6210673" y="2184844"/>
              <a:ext cx="980806" cy="98080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7"/>
          <p:cNvSpPr txBox="1"/>
          <p:nvPr>
            <p:ph type="title"/>
          </p:nvPr>
        </p:nvSpPr>
        <p:spPr>
          <a:xfrm>
            <a:off x="3043230" y="1914463"/>
            <a:ext cx="2385600" cy="545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3600">
                <a:solidFill>
                  <a:schemeClr val="accent4"/>
                </a:solidFill>
              </a:defRPr>
            </a:lvl1pPr>
            <a:lvl2pPr lvl="1" rtl="0" algn="l">
              <a:spcBef>
                <a:spcPts val="0"/>
              </a:spcBef>
              <a:spcAft>
                <a:spcPts val="0"/>
              </a:spcAft>
              <a:buSzPts val="3600"/>
              <a:buNone/>
              <a:defRPr sz="3600"/>
            </a:lvl2pPr>
            <a:lvl3pPr lvl="2" rtl="0" algn="l">
              <a:spcBef>
                <a:spcPts val="0"/>
              </a:spcBef>
              <a:spcAft>
                <a:spcPts val="0"/>
              </a:spcAft>
              <a:buSzPts val="3600"/>
              <a:buNone/>
              <a:defRPr sz="3600"/>
            </a:lvl3pPr>
            <a:lvl4pPr lvl="3" rtl="0" algn="l">
              <a:spcBef>
                <a:spcPts val="0"/>
              </a:spcBef>
              <a:spcAft>
                <a:spcPts val="0"/>
              </a:spcAft>
              <a:buSzPts val="3600"/>
              <a:buNone/>
              <a:defRPr sz="3600"/>
            </a:lvl4pPr>
            <a:lvl5pPr lvl="4" rtl="0" algn="l">
              <a:spcBef>
                <a:spcPts val="0"/>
              </a:spcBef>
              <a:spcAft>
                <a:spcPts val="0"/>
              </a:spcAft>
              <a:buSzPts val="3600"/>
              <a:buNone/>
              <a:defRPr sz="3600"/>
            </a:lvl5pPr>
            <a:lvl6pPr lvl="5" rtl="0" algn="l">
              <a:spcBef>
                <a:spcPts val="0"/>
              </a:spcBef>
              <a:spcAft>
                <a:spcPts val="0"/>
              </a:spcAft>
              <a:buSzPts val="3600"/>
              <a:buNone/>
              <a:defRPr sz="3600"/>
            </a:lvl6pPr>
            <a:lvl7pPr lvl="6" rtl="0" algn="l">
              <a:spcBef>
                <a:spcPts val="0"/>
              </a:spcBef>
              <a:spcAft>
                <a:spcPts val="0"/>
              </a:spcAft>
              <a:buSzPts val="3600"/>
              <a:buNone/>
              <a:defRPr sz="3600"/>
            </a:lvl7pPr>
            <a:lvl8pPr lvl="7" rtl="0" algn="l">
              <a:spcBef>
                <a:spcPts val="0"/>
              </a:spcBef>
              <a:spcAft>
                <a:spcPts val="0"/>
              </a:spcAft>
              <a:buSzPts val="3600"/>
              <a:buNone/>
              <a:defRPr sz="3600"/>
            </a:lvl8pPr>
            <a:lvl9pPr lvl="8" rtl="0" algn="l">
              <a:spcBef>
                <a:spcPts val="0"/>
              </a:spcBef>
              <a:spcAft>
                <a:spcPts val="0"/>
              </a:spcAft>
              <a:buSzPts val="3600"/>
              <a:buNone/>
              <a:defRPr sz="3600"/>
            </a:lvl9pPr>
          </a:lstStyle>
          <a:p/>
        </p:txBody>
      </p:sp>
      <p:sp>
        <p:nvSpPr>
          <p:cNvPr id="239" name="Google Shape;239;p27"/>
          <p:cNvSpPr txBox="1"/>
          <p:nvPr>
            <p:ph hasCustomPrompt="1" idx="2" type="title"/>
          </p:nvPr>
        </p:nvSpPr>
        <p:spPr>
          <a:xfrm>
            <a:off x="726100" y="1878300"/>
            <a:ext cx="2024700" cy="138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7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0" name="Google Shape;240;p27"/>
          <p:cNvSpPr txBox="1"/>
          <p:nvPr>
            <p:ph idx="1" type="subTitle"/>
          </p:nvPr>
        </p:nvSpPr>
        <p:spPr>
          <a:xfrm>
            <a:off x="3037150" y="2526438"/>
            <a:ext cx="2391300" cy="7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1_1">
    <p:spTree>
      <p:nvGrpSpPr>
        <p:cNvPr id="241" name="Shape 241"/>
        <p:cNvGrpSpPr/>
        <p:nvPr/>
      </p:nvGrpSpPr>
      <p:grpSpPr>
        <a:xfrm>
          <a:off x="0" y="0"/>
          <a:ext cx="0" cy="0"/>
          <a:chOff x="0" y="0"/>
          <a:chExt cx="0" cy="0"/>
        </a:xfrm>
      </p:grpSpPr>
      <p:grpSp>
        <p:nvGrpSpPr>
          <p:cNvPr id="242" name="Google Shape;242;p28"/>
          <p:cNvGrpSpPr/>
          <p:nvPr/>
        </p:nvGrpSpPr>
        <p:grpSpPr>
          <a:xfrm flipH="1" rot="-899960">
            <a:off x="448430" y="1821888"/>
            <a:ext cx="3987481" cy="4300072"/>
            <a:chOff x="-3361711" y="308336"/>
            <a:chExt cx="3987600" cy="4300200"/>
          </a:xfrm>
        </p:grpSpPr>
        <p:grpSp>
          <p:nvGrpSpPr>
            <p:cNvPr id="243" name="Google Shape;243;p28"/>
            <p:cNvGrpSpPr/>
            <p:nvPr/>
          </p:nvGrpSpPr>
          <p:grpSpPr>
            <a:xfrm>
              <a:off x="-3361711" y="308336"/>
              <a:ext cx="3987600" cy="4300200"/>
              <a:chOff x="-2571136" y="421611"/>
              <a:chExt cx="3987600" cy="4300200"/>
            </a:xfrm>
          </p:grpSpPr>
          <p:sp>
            <p:nvSpPr>
              <p:cNvPr id="244" name="Google Shape;244;p28"/>
              <p:cNvSpPr/>
              <p:nvPr/>
            </p:nvSpPr>
            <p:spPr>
              <a:xfrm>
                <a:off x="-2571136" y="421611"/>
                <a:ext cx="3987600" cy="4300200"/>
              </a:xfrm>
              <a:prstGeom prst="roundRect">
                <a:avLst>
                  <a:gd fmla="val 5368" name="adj"/>
                </a:avLst>
              </a:prstGeom>
              <a:solidFill>
                <a:srgbClr val="CDB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8"/>
              <p:cNvGrpSpPr/>
              <p:nvPr/>
            </p:nvGrpSpPr>
            <p:grpSpPr>
              <a:xfrm>
                <a:off x="-2206074" y="809586"/>
                <a:ext cx="3257475" cy="3524250"/>
                <a:chOff x="-2206074" y="819150"/>
                <a:chExt cx="3257475" cy="3524250"/>
              </a:xfrm>
            </p:grpSpPr>
            <p:grpSp>
              <p:nvGrpSpPr>
                <p:cNvPr id="246" name="Google Shape;246;p28"/>
                <p:cNvGrpSpPr/>
                <p:nvPr/>
              </p:nvGrpSpPr>
              <p:grpSpPr>
                <a:xfrm>
                  <a:off x="-2206074" y="819150"/>
                  <a:ext cx="3257475" cy="981000"/>
                  <a:chOff x="-2209800" y="819150"/>
                  <a:chExt cx="3257475" cy="981000"/>
                </a:xfrm>
              </p:grpSpPr>
              <p:sp>
                <p:nvSpPr>
                  <p:cNvPr id="247" name="Google Shape;247;p28"/>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28"/>
                <p:cNvGrpSpPr/>
                <p:nvPr/>
              </p:nvGrpSpPr>
              <p:grpSpPr>
                <a:xfrm>
                  <a:off x="-2206074" y="3362400"/>
                  <a:ext cx="3257475" cy="981000"/>
                  <a:chOff x="-2209800" y="819150"/>
                  <a:chExt cx="3257475" cy="981000"/>
                </a:xfrm>
              </p:grpSpPr>
              <p:sp>
                <p:nvSpPr>
                  <p:cNvPr id="250" name="Google Shape;250;p28"/>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2" name="Google Shape;252;p28"/>
            <p:cNvSpPr/>
            <p:nvPr/>
          </p:nvSpPr>
          <p:spPr>
            <a:xfrm>
              <a:off x="-1858399" y="1967936"/>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8"/>
          <p:cNvSpPr txBox="1"/>
          <p:nvPr>
            <p:ph type="title"/>
          </p:nvPr>
        </p:nvSpPr>
        <p:spPr>
          <a:xfrm>
            <a:off x="4352925" y="1256950"/>
            <a:ext cx="4030500" cy="1676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4" name="Google Shape;254;p28"/>
          <p:cNvSpPr txBox="1"/>
          <p:nvPr>
            <p:ph idx="1" type="body"/>
          </p:nvPr>
        </p:nvSpPr>
        <p:spPr>
          <a:xfrm>
            <a:off x="4569700" y="3057525"/>
            <a:ext cx="3813900" cy="15435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sz="1200"/>
            </a:lvl2pPr>
            <a:lvl3pPr indent="-330200" lvl="2" marL="1371600" rtl="0">
              <a:spcBef>
                <a:spcPts val="1600"/>
              </a:spcBef>
              <a:spcAft>
                <a:spcPts val="0"/>
              </a:spcAft>
              <a:buSzPts val="1600"/>
              <a:buChar char="■"/>
              <a:defRPr sz="1200"/>
            </a:lvl3pPr>
            <a:lvl4pPr indent="-330200" lvl="3" marL="1828800" rtl="0">
              <a:spcBef>
                <a:spcPts val="1600"/>
              </a:spcBef>
              <a:spcAft>
                <a:spcPts val="0"/>
              </a:spcAft>
              <a:buSzPts val="1600"/>
              <a:buChar char="●"/>
              <a:defRPr sz="1200"/>
            </a:lvl4pPr>
            <a:lvl5pPr indent="-330200" lvl="4" marL="2286000" rtl="0">
              <a:spcBef>
                <a:spcPts val="1600"/>
              </a:spcBef>
              <a:spcAft>
                <a:spcPts val="0"/>
              </a:spcAft>
              <a:buSzPts val="1600"/>
              <a:buChar char="○"/>
              <a:defRPr sz="1200"/>
            </a:lvl5pPr>
            <a:lvl6pPr indent="-330200" lvl="5" marL="2743200" rtl="0">
              <a:spcBef>
                <a:spcPts val="1600"/>
              </a:spcBef>
              <a:spcAft>
                <a:spcPts val="0"/>
              </a:spcAft>
              <a:buSzPts val="1600"/>
              <a:buChar char="■"/>
              <a:defRPr sz="1200"/>
            </a:lvl6pPr>
            <a:lvl7pPr indent="-330200" lvl="6" marL="3200400" rtl="0">
              <a:spcBef>
                <a:spcPts val="1600"/>
              </a:spcBef>
              <a:spcAft>
                <a:spcPts val="0"/>
              </a:spcAft>
              <a:buSzPts val="1600"/>
              <a:buChar char="●"/>
              <a:defRPr sz="1200"/>
            </a:lvl7pPr>
            <a:lvl8pPr indent="-330200" lvl="7" marL="3657600" rtl="0">
              <a:spcBef>
                <a:spcPts val="1600"/>
              </a:spcBef>
              <a:spcAft>
                <a:spcPts val="0"/>
              </a:spcAft>
              <a:buSzPts val="1600"/>
              <a:buChar char="○"/>
              <a:defRPr sz="1200"/>
            </a:lvl8pPr>
            <a:lvl9pPr indent="-330200" lvl="8" marL="4114800" rtl="0">
              <a:spcBef>
                <a:spcPts val="1600"/>
              </a:spcBef>
              <a:spcAft>
                <a:spcPts val="1600"/>
              </a:spcAft>
              <a:buSzPts val="1600"/>
              <a:buChar char="■"/>
              <a:defRPr sz="1200"/>
            </a:lvl9pPr>
          </a:lstStyle>
          <a:p/>
        </p:txBody>
      </p:sp>
      <p:sp>
        <p:nvSpPr>
          <p:cNvPr id="255" name="Google Shape;255;p28"/>
          <p:cNvSpPr txBox="1"/>
          <p:nvPr/>
        </p:nvSpPr>
        <p:spPr>
          <a:xfrm rot="665646">
            <a:off x="3504968" y="-223931"/>
            <a:ext cx="859054" cy="121177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solidFill>
                  <a:srgbClr val="D4C2AF"/>
                </a:solidFill>
                <a:latin typeface="Lilita One"/>
                <a:ea typeface="Lilita One"/>
                <a:cs typeface="Lilita One"/>
                <a:sym typeface="Lilita One"/>
              </a:rPr>
              <a:t>¿</a:t>
            </a:r>
            <a:endParaRPr sz="8000">
              <a:solidFill>
                <a:srgbClr val="D4C2AF"/>
              </a:solidFill>
              <a:latin typeface="Lilita One"/>
              <a:ea typeface="Lilita One"/>
              <a:cs typeface="Lilita One"/>
              <a:sym typeface="Lilita One"/>
            </a:endParaRPr>
          </a:p>
        </p:txBody>
      </p:sp>
      <p:sp>
        <p:nvSpPr>
          <p:cNvPr id="256" name="Google Shape;256;p28"/>
          <p:cNvSpPr txBox="1"/>
          <p:nvPr/>
        </p:nvSpPr>
        <p:spPr>
          <a:xfrm rot="9272901">
            <a:off x="2618129" y="512643"/>
            <a:ext cx="821642" cy="10894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solidFill>
                  <a:srgbClr val="D4C2AF"/>
                </a:solidFill>
                <a:latin typeface="Lilita One"/>
                <a:ea typeface="Lilita One"/>
                <a:cs typeface="Lilita One"/>
                <a:sym typeface="Lilita One"/>
              </a:rPr>
              <a:t>¿</a:t>
            </a:r>
            <a:endParaRPr sz="8000">
              <a:solidFill>
                <a:srgbClr val="D4C2AF"/>
              </a:solidFill>
              <a:latin typeface="Lilita One"/>
              <a:ea typeface="Lilita One"/>
              <a:cs typeface="Lilita One"/>
              <a:sym typeface="Lilita On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57" name="Shape 257"/>
        <p:cNvGrpSpPr/>
        <p:nvPr/>
      </p:nvGrpSpPr>
      <p:grpSpPr>
        <a:xfrm>
          <a:off x="0" y="0"/>
          <a:ext cx="0" cy="0"/>
          <a:chOff x="0" y="0"/>
          <a:chExt cx="0" cy="0"/>
        </a:xfrm>
      </p:grpSpPr>
      <p:grpSp>
        <p:nvGrpSpPr>
          <p:cNvPr id="258" name="Google Shape;258;p29"/>
          <p:cNvGrpSpPr/>
          <p:nvPr/>
        </p:nvGrpSpPr>
        <p:grpSpPr>
          <a:xfrm flipH="1">
            <a:off x="-1220339" y="970647"/>
            <a:ext cx="4964700" cy="5185500"/>
            <a:chOff x="4227036" y="7547"/>
            <a:chExt cx="4964700" cy="5185500"/>
          </a:xfrm>
        </p:grpSpPr>
        <p:sp>
          <p:nvSpPr>
            <p:cNvPr id="259" name="Google Shape;259;p29"/>
            <p:cNvSpPr/>
            <p:nvPr/>
          </p:nvSpPr>
          <p:spPr>
            <a:xfrm flipH="1" rot="-899950">
              <a:off x="4715607" y="450278"/>
              <a:ext cx="3987558" cy="430003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flipH="1" rot="-899814">
              <a:off x="6210673" y="2184844"/>
              <a:ext cx="980806" cy="98080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9"/>
          <p:cNvSpPr txBox="1"/>
          <p:nvPr>
            <p:ph type="title"/>
          </p:nvPr>
        </p:nvSpPr>
        <p:spPr>
          <a:xfrm>
            <a:off x="6038480" y="1914463"/>
            <a:ext cx="2385600" cy="545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3600">
                <a:solidFill>
                  <a:schemeClr val="accent5"/>
                </a:solidFill>
              </a:defRPr>
            </a:lvl1pPr>
            <a:lvl2pPr lvl="1" rtl="0" algn="l">
              <a:spcBef>
                <a:spcPts val="0"/>
              </a:spcBef>
              <a:spcAft>
                <a:spcPts val="0"/>
              </a:spcAft>
              <a:buSzPts val="3600"/>
              <a:buNone/>
              <a:defRPr sz="3600"/>
            </a:lvl2pPr>
            <a:lvl3pPr lvl="2" rtl="0" algn="l">
              <a:spcBef>
                <a:spcPts val="0"/>
              </a:spcBef>
              <a:spcAft>
                <a:spcPts val="0"/>
              </a:spcAft>
              <a:buSzPts val="3600"/>
              <a:buNone/>
              <a:defRPr sz="3600"/>
            </a:lvl3pPr>
            <a:lvl4pPr lvl="3" rtl="0" algn="l">
              <a:spcBef>
                <a:spcPts val="0"/>
              </a:spcBef>
              <a:spcAft>
                <a:spcPts val="0"/>
              </a:spcAft>
              <a:buSzPts val="3600"/>
              <a:buNone/>
              <a:defRPr sz="3600"/>
            </a:lvl4pPr>
            <a:lvl5pPr lvl="4" rtl="0" algn="l">
              <a:spcBef>
                <a:spcPts val="0"/>
              </a:spcBef>
              <a:spcAft>
                <a:spcPts val="0"/>
              </a:spcAft>
              <a:buSzPts val="3600"/>
              <a:buNone/>
              <a:defRPr sz="3600"/>
            </a:lvl5pPr>
            <a:lvl6pPr lvl="5" rtl="0" algn="l">
              <a:spcBef>
                <a:spcPts val="0"/>
              </a:spcBef>
              <a:spcAft>
                <a:spcPts val="0"/>
              </a:spcAft>
              <a:buSzPts val="3600"/>
              <a:buNone/>
              <a:defRPr sz="3600"/>
            </a:lvl6pPr>
            <a:lvl7pPr lvl="6" rtl="0" algn="l">
              <a:spcBef>
                <a:spcPts val="0"/>
              </a:spcBef>
              <a:spcAft>
                <a:spcPts val="0"/>
              </a:spcAft>
              <a:buSzPts val="3600"/>
              <a:buNone/>
              <a:defRPr sz="3600"/>
            </a:lvl7pPr>
            <a:lvl8pPr lvl="7" rtl="0" algn="l">
              <a:spcBef>
                <a:spcPts val="0"/>
              </a:spcBef>
              <a:spcAft>
                <a:spcPts val="0"/>
              </a:spcAft>
              <a:buSzPts val="3600"/>
              <a:buNone/>
              <a:defRPr sz="3600"/>
            </a:lvl8pPr>
            <a:lvl9pPr lvl="8" rtl="0" algn="l">
              <a:spcBef>
                <a:spcPts val="0"/>
              </a:spcBef>
              <a:spcAft>
                <a:spcPts val="0"/>
              </a:spcAft>
              <a:buSzPts val="3600"/>
              <a:buNone/>
              <a:defRPr sz="3600"/>
            </a:lvl9pPr>
          </a:lstStyle>
          <a:p/>
        </p:txBody>
      </p:sp>
      <p:sp>
        <p:nvSpPr>
          <p:cNvPr id="262" name="Google Shape;262;p29"/>
          <p:cNvSpPr txBox="1"/>
          <p:nvPr>
            <p:ph hasCustomPrompt="1" idx="2" type="title"/>
          </p:nvPr>
        </p:nvSpPr>
        <p:spPr>
          <a:xfrm>
            <a:off x="3721350" y="1878300"/>
            <a:ext cx="2024700" cy="138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7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3" name="Google Shape;263;p29"/>
          <p:cNvSpPr txBox="1"/>
          <p:nvPr>
            <p:ph idx="1" type="subTitle"/>
          </p:nvPr>
        </p:nvSpPr>
        <p:spPr>
          <a:xfrm>
            <a:off x="6032400" y="2526438"/>
            <a:ext cx="2391300" cy="7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64" name="Shape 264"/>
        <p:cNvGrpSpPr/>
        <p:nvPr/>
      </p:nvGrpSpPr>
      <p:grpSpPr>
        <a:xfrm>
          <a:off x="0" y="0"/>
          <a:ext cx="0" cy="0"/>
          <a:chOff x="0" y="0"/>
          <a:chExt cx="0" cy="0"/>
        </a:xfrm>
      </p:grpSpPr>
      <p:grpSp>
        <p:nvGrpSpPr>
          <p:cNvPr id="265" name="Google Shape;265;p30"/>
          <p:cNvGrpSpPr/>
          <p:nvPr/>
        </p:nvGrpSpPr>
        <p:grpSpPr>
          <a:xfrm rot="899857">
            <a:off x="7222313" y="190062"/>
            <a:ext cx="1711973" cy="1846180"/>
            <a:chOff x="-3361711" y="308336"/>
            <a:chExt cx="3987600" cy="4300200"/>
          </a:xfrm>
        </p:grpSpPr>
        <p:grpSp>
          <p:nvGrpSpPr>
            <p:cNvPr id="266" name="Google Shape;266;p30"/>
            <p:cNvGrpSpPr/>
            <p:nvPr/>
          </p:nvGrpSpPr>
          <p:grpSpPr>
            <a:xfrm>
              <a:off x="-3361711" y="308336"/>
              <a:ext cx="3987600" cy="4300200"/>
              <a:chOff x="-2571136" y="421611"/>
              <a:chExt cx="3987600" cy="4300200"/>
            </a:xfrm>
          </p:grpSpPr>
          <p:sp>
            <p:nvSpPr>
              <p:cNvPr id="267" name="Google Shape;267;p30"/>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30"/>
              <p:cNvGrpSpPr/>
              <p:nvPr/>
            </p:nvGrpSpPr>
            <p:grpSpPr>
              <a:xfrm>
                <a:off x="-2206074" y="809586"/>
                <a:ext cx="3257475" cy="3524250"/>
                <a:chOff x="-2206074" y="819150"/>
                <a:chExt cx="3257475" cy="3524250"/>
              </a:xfrm>
            </p:grpSpPr>
            <p:grpSp>
              <p:nvGrpSpPr>
                <p:cNvPr id="269" name="Google Shape;269;p30"/>
                <p:cNvGrpSpPr/>
                <p:nvPr/>
              </p:nvGrpSpPr>
              <p:grpSpPr>
                <a:xfrm>
                  <a:off x="-2206074" y="819150"/>
                  <a:ext cx="3257475" cy="981000"/>
                  <a:chOff x="-2209800" y="819150"/>
                  <a:chExt cx="3257475" cy="981000"/>
                </a:xfrm>
              </p:grpSpPr>
              <p:sp>
                <p:nvSpPr>
                  <p:cNvPr id="270" name="Google Shape;270;p30"/>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30"/>
                <p:cNvGrpSpPr/>
                <p:nvPr/>
              </p:nvGrpSpPr>
              <p:grpSpPr>
                <a:xfrm>
                  <a:off x="-2206074" y="3362400"/>
                  <a:ext cx="3257475" cy="981000"/>
                  <a:chOff x="-2209800" y="819150"/>
                  <a:chExt cx="3257475" cy="981000"/>
                </a:xfrm>
              </p:grpSpPr>
              <p:sp>
                <p:nvSpPr>
                  <p:cNvPr id="273" name="Google Shape;273;p30"/>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5" name="Google Shape;275;p30"/>
            <p:cNvSpPr/>
            <p:nvPr/>
          </p:nvSpPr>
          <p:spPr>
            <a:xfrm>
              <a:off x="-1858399" y="1967936"/>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30"/>
          <p:cNvGrpSpPr/>
          <p:nvPr/>
        </p:nvGrpSpPr>
        <p:grpSpPr>
          <a:xfrm flipH="1" rot="-899857">
            <a:off x="209713" y="190062"/>
            <a:ext cx="1711973" cy="1846180"/>
            <a:chOff x="-2571136" y="421611"/>
            <a:chExt cx="3987600" cy="4300200"/>
          </a:xfrm>
        </p:grpSpPr>
        <p:sp>
          <p:nvSpPr>
            <p:cNvPr id="277" name="Google Shape;277;p30"/>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30"/>
            <p:cNvGrpSpPr/>
            <p:nvPr/>
          </p:nvGrpSpPr>
          <p:grpSpPr>
            <a:xfrm>
              <a:off x="-2206074" y="809586"/>
              <a:ext cx="3257475" cy="3524250"/>
              <a:chOff x="-2206074" y="819150"/>
              <a:chExt cx="3257475" cy="3524250"/>
            </a:xfrm>
          </p:grpSpPr>
          <p:grpSp>
            <p:nvGrpSpPr>
              <p:cNvPr id="279" name="Google Shape;279;p30"/>
              <p:cNvGrpSpPr/>
              <p:nvPr/>
            </p:nvGrpSpPr>
            <p:grpSpPr>
              <a:xfrm>
                <a:off x="-2206074" y="819150"/>
                <a:ext cx="3257475" cy="981000"/>
                <a:chOff x="-2209800" y="819150"/>
                <a:chExt cx="3257475" cy="981000"/>
              </a:xfrm>
            </p:grpSpPr>
            <p:sp>
              <p:nvSpPr>
                <p:cNvPr id="280" name="Google Shape;280;p30"/>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0"/>
              <p:cNvGrpSpPr/>
              <p:nvPr/>
            </p:nvGrpSpPr>
            <p:grpSpPr>
              <a:xfrm>
                <a:off x="-2206074" y="3362400"/>
                <a:ext cx="3257475" cy="981000"/>
                <a:chOff x="-2209800" y="819150"/>
                <a:chExt cx="3257475" cy="981000"/>
              </a:xfrm>
            </p:grpSpPr>
            <p:sp>
              <p:nvSpPr>
                <p:cNvPr id="283" name="Google Shape;283;p30"/>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5" name="Google Shape;285;p30"/>
          <p:cNvSpPr txBox="1"/>
          <p:nvPr>
            <p:ph type="title"/>
          </p:nvPr>
        </p:nvSpPr>
        <p:spPr>
          <a:xfrm>
            <a:off x="720000" y="540000"/>
            <a:ext cx="7704000" cy="457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p:txBody>
      </p:sp>
      <p:sp>
        <p:nvSpPr>
          <p:cNvPr id="286" name="Google Shape;286;p30"/>
          <p:cNvSpPr txBox="1"/>
          <p:nvPr>
            <p:ph idx="1" type="subTitle"/>
          </p:nvPr>
        </p:nvSpPr>
        <p:spPr>
          <a:xfrm>
            <a:off x="625500" y="3305125"/>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287" name="Google Shape;287;p30"/>
          <p:cNvSpPr txBox="1"/>
          <p:nvPr>
            <p:ph idx="2" type="subTitle"/>
          </p:nvPr>
        </p:nvSpPr>
        <p:spPr>
          <a:xfrm>
            <a:off x="650550" y="3823025"/>
            <a:ext cx="22950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288" name="Google Shape;288;p30"/>
          <p:cNvSpPr txBox="1"/>
          <p:nvPr>
            <p:ph idx="3" type="subTitle"/>
          </p:nvPr>
        </p:nvSpPr>
        <p:spPr>
          <a:xfrm>
            <a:off x="3380650" y="3305125"/>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289" name="Google Shape;289;p30"/>
          <p:cNvSpPr txBox="1"/>
          <p:nvPr>
            <p:ph idx="4" type="subTitle"/>
          </p:nvPr>
        </p:nvSpPr>
        <p:spPr>
          <a:xfrm>
            <a:off x="3405700" y="3823025"/>
            <a:ext cx="22950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290" name="Google Shape;290;p30"/>
          <p:cNvSpPr txBox="1"/>
          <p:nvPr>
            <p:ph idx="5" type="subTitle"/>
          </p:nvPr>
        </p:nvSpPr>
        <p:spPr>
          <a:xfrm>
            <a:off x="6078900" y="3305125"/>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291" name="Google Shape;291;p30"/>
          <p:cNvSpPr txBox="1"/>
          <p:nvPr>
            <p:ph idx="6" type="subTitle"/>
          </p:nvPr>
        </p:nvSpPr>
        <p:spPr>
          <a:xfrm>
            <a:off x="6103950" y="3823025"/>
            <a:ext cx="22950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292" name="Shape 292"/>
        <p:cNvGrpSpPr/>
        <p:nvPr/>
      </p:nvGrpSpPr>
      <p:grpSpPr>
        <a:xfrm>
          <a:off x="0" y="0"/>
          <a:ext cx="0" cy="0"/>
          <a:chOff x="0" y="0"/>
          <a:chExt cx="0" cy="0"/>
        </a:xfrm>
      </p:grpSpPr>
      <p:grpSp>
        <p:nvGrpSpPr>
          <p:cNvPr id="293" name="Google Shape;293;p31"/>
          <p:cNvGrpSpPr/>
          <p:nvPr/>
        </p:nvGrpSpPr>
        <p:grpSpPr>
          <a:xfrm rot="899857">
            <a:off x="7222313" y="190062"/>
            <a:ext cx="1711973" cy="1846180"/>
            <a:chOff x="-3361711" y="308336"/>
            <a:chExt cx="3987600" cy="4300200"/>
          </a:xfrm>
        </p:grpSpPr>
        <p:grpSp>
          <p:nvGrpSpPr>
            <p:cNvPr id="294" name="Google Shape;294;p31"/>
            <p:cNvGrpSpPr/>
            <p:nvPr/>
          </p:nvGrpSpPr>
          <p:grpSpPr>
            <a:xfrm>
              <a:off x="-3361711" y="308336"/>
              <a:ext cx="3987600" cy="4300200"/>
              <a:chOff x="-2571136" y="421611"/>
              <a:chExt cx="3987600" cy="4300200"/>
            </a:xfrm>
          </p:grpSpPr>
          <p:sp>
            <p:nvSpPr>
              <p:cNvPr id="295" name="Google Shape;295;p31"/>
              <p:cNvSpPr/>
              <p:nvPr/>
            </p:nvSpPr>
            <p:spPr>
              <a:xfrm>
                <a:off x="-2571136" y="421611"/>
                <a:ext cx="3987600" cy="4300200"/>
              </a:xfrm>
              <a:prstGeom prst="roundRect">
                <a:avLst>
                  <a:gd fmla="val 5368" name="adj"/>
                </a:avLst>
              </a:prstGeom>
              <a:solidFill>
                <a:srgbClr val="CDB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31"/>
              <p:cNvGrpSpPr/>
              <p:nvPr/>
            </p:nvGrpSpPr>
            <p:grpSpPr>
              <a:xfrm>
                <a:off x="-2206074" y="809586"/>
                <a:ext cx="3257475" cy="3524250"/>
                <a:chOff x="-2206074" y="819150"/>
                <a:chExt cx="3257475" cy="3524250"/>
              </a:xfrm>
            </p:grpSpPr>
            <p:grpSp>
              <p:nvGrpSpPr>
                <p:cNvPr id="297" name="Google Shape;297;p31"/>
                <p:cNvGrpSpPr/>
                <p:nvPr/>
              </p:nvGrpSpPr>
              <p:grpSpPr>
                <a:xfrm>
                  <a:off x="-2206074" y="819150"/>
                  <a:ext cx="3257475" cy="981000"/>
                  <a:chOff x="-2209800" y="819150"/>
                  <a:chExt cx="3257475" cy="981000"/>
                </a:xfrm>
              </p:grpSpPr>
              <p:sp>
                <p:nvSpPr>
                  <p:cNvPr id="298" name="Google Shape;298;p31"/>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1"/>
                <p:cNvGrpSpPr/>
                <p:nvPr/>
              </p:nvGrpSpPr>
              <p:grpSpPr>
                <a:xfrm>
                  <a:off x="-2206074" y="3362400"/>
                  <a:ext cx="3257475" cy="981000"/>
                  <a:chOff x="-2209800" y="819150"/>
                  <a:chExt cx="3257475" cy="981000"/>
                </a:xfrm>
              </p:grpSpPr>
              <p:sp>
                <p:nvSpPr>
                  <p:cNvPr id="301" name="Google Shape;301;p31"/>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3" name="Google Shape;303;p31"/>
            <p:cNvSpPr/>
            <p:nvPr/>
          </p:nvSpPr>
          <p:spPr>
            <a:xfrm>
              <a:off x="-1858399" y="1967936"/>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1"/>
          <p:cNvGrpSpPr/>
          <p:nvPr/>
        </p:nvGrpSpPr>
        <p:grpSpPr>
          <a:xfrm flipH="1" rot="-899857">
            <a:off x="209713" y="3114237"/>
            <a:ext cx="1711973" cy="1846180"/>
            <a:chOff x="-2571136" y="421611"/>
            <a:chExt cx="3987600" cy="4300200"/>
          </a:xfrm>
        </p:grpSpPr>
        <p:sp>
          <p:nvSpPr>
            <p:cNvPr id="305" name="Google Shape;305;p31"/>
            <p:cNvSpPr/>
            <p:nvPr/>
          </p:nvSpPr>
          <p:spPr>
            <a:xfrm>
              <a:off x="-2571136" y="421611"/>
              <a:ext cx="3987600" cy="4300200"/>
            </a:xfrm>
            <a:prstGeom prst="roundRect">
              <a:avLst>
                <a:gd fmla="val 5368" name="adj"/>
              </a:avLst>
            </a:prstGeom>
            <a:solidFill>
              <a:srgbClr val="CDB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1"/>
            <p:cNvGrpSpPr/>
            <p:nvPr/>
          </p:nvGrpSpPr>
          <p:grpSpPr>
            <a:xfrm>
              <a:off x="-2206074" y="809586"/>
              <a:ext cx="3257475" cy="3524250"/>
              <a:chOff x="-2206074" y="819150"/>
              <a:chExt cx="3257475" cy="3524250"/>
            </a:xfrm>
          </p:grpSpPr>
          <p:grpSp>
            <p:nvGrpSpPr>
              <p:cNvPr id="307" name="Google Shape;307;p31"/>
              <p:cNvGrpSpPr/>
              <p:nvPr/>
            </p:nvGrpSpPr>
            <p:grpSpPr>
              <a:xfrm>
                <a:off x="-2206074" y="819150"/>
                <a:ext cx="3257475" cy="981000"/>
                <a:chOff x="-2209800" y="819150"/>
                <a:chExt cx="3257475" cy="981000"/>
              </a:xfrm>
            </p:grpSpPr>
            <p:sp>
              <p:nvSpPr>
                <p:cNvPr id="308" name="Google Shape;308;p31"/>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1"/>
              <p:cNvGrpSpPr/>
              <p:nvPr/>
            </p:nvGrpSpPr>
            <p:grpSpPr>
              <a:xfrm>
                <a:off x="-2206074" y="3362400"/>
                <a:ext cx="3257475" cy="981000"/>
                <a:chOff x="-2209800" y="819150"/>
                <a:chExt cx="3257475" cy="981000"/>
              </a:xfrm>
            </p:grpSpPr>
            <p:sp>
              <p:nvSpPr>
                <p:cNvPr id="311" name="Google Shape;311;p31"/>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3" name="Google Shape;313;p31"/>
          <p:cNvSpPr txBox="1"/>
          <p:nvPr>
            <p:ph type="title"/>
          </p:nvPr>
        </p:nvSpPr>
        <p:spPr>
          <a:xfrm>
            <a:off x="720000" y="5400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p:txBody>
      </p:sp>
      <p:sp>
        <p:nvSpPr>
          <p:cNvPr id="314" name="Google Shape;314;p31"/>
          <p:cNvSpPr txBox="1"/>
          <p:nvPr>
            <p:ph idx="1" type="subTitle"/>
          </p:nvPr>
        </p:nvSpPr>
        <p:spPr>
          <a:xfrm>
            <a:off x="1050828" y="1476325"/>
            <a:ext cx="1907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lt1"/>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315" name="Google Shape;315;p31"/>
          <p:cNvSpPr txBox="1"/>
          <p:nvPr>
            <p:ph idx="2" type="subTitle"/>
          </p:nvPr>
        </p:nvSpPr>
        <p:spPr>
          <a:xfrm>
            <a:off x="3613896" y="1476325"/>
            <a:ext cx="1907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6"/>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316" name="Google Shape;316;p31"/>
          <p:cNvSpPr txBox="1"/>
          <p:nvPr>
            <p:ph idx="3" type="subTitle"/>
          </p:nvPr>
        </p:nvSpPr>
        <p:spPr>
          <a:xfrm>
            <a:off x="6186072" y="1476325"/>
            <a:ext cx="1907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4"/>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317" name="Shape 317"/>
        <p:cNvGrpSpPr/>
        <p:nvPr/>
      </p:nvGrpSpPr>
      <p:grpSpPr>
        <a:xfrm>
          <a:off x="0" y="0"/>
          <a:ext cx="0" cy="0"/>
          <a:chOff x="0" y="0"/>
          <a:chExt cx="0" cy="0"/>
        </a:xfrm>
      </p:grpSpPr>
      <p:sp>
        <p:nvSpPr>
          <p:cNvPr id="318" name="Google Shape;318;p32"/>
          <p:cNvSpPr txBox="1"/>
          <p:nvPr>
            <p:ph type="title"/>
          </p:nvPr>
        </p:nvSpPr>
        <p:spPr>
          <a:xfrm>
            <a:off x="1656150" y="1071600"/>
            <a:ext cx="5831700" cy="300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19" name="Google Shape;319;p32"/>
          <p:cNvGrpSpPr/>
          <p:nvPr/>
        </p:nvGrpSpPr>
        <p:grpSpPr>
          <a:xfrm>
            <a:off x="7012442" y="2917210"/>
            <a:ext cx="2131500" cy="2226300"/>
            <a:chOff x="7012442" y="2917195"/>
            <a:chExt cx="2131500" cy="2226300"/>
          </a:xfrm>
        </p:grpSpPr>
        <p:sp>
          <p:nvSpPr>
            <p:cNvPr id="320" name="Google Shape;320;p32"/>
            <p:cNvSpPr/>
            <p:nvPr/>
          </p:nvSpPr>
          <p:spPr>
            <a:xfrm rot="900037">
              <a:off x="7222223" y="3107281"/>
              <a:ext cx="1711938" cy="1846129"/>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rot="899198">
              <a:off x="7867772" y="3819737"/>
              <a:ext cx="421124" cy="42112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32"/>
          <p:cNvGrpSpPr/>
          <p:nvPr/>
        </p:nvGrpSpPr>
        <p:grpSpPr>
          <a:xfrm>
            <a:off x="47" y="10"/>
            <a:ext cx="2131500" cy="2226300"/>
            <a:chOff x="47" y="-5"/>
            <a:chExt cx="2131500" cy="2226300"/>
          </a:xfrm>
        </p:grpSpPr>
        <p:sp>
          <p:nvSpPr>
            <p:cNvPr id="323" name="Google Shape;323;p32"/>
            <p:cNvSpPr/>
            <p:nvPr/>
          </p:nvSpPr>
          <p:spPr>
            <a:xfrm flipH="1" rot="-900037">
              <a:off x="209828" y="190081"/>
              <a:ext cx="1711938" cy="1846129"/>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2"/>
            <p:cNvGrpSpPr/>
            <p:nvPr/>
          </p:nvGrpSpPr>
          <p:grpSpPr>
            <a:xfrm flipH="1" rot="-899857">
              <a:off x="366438" y="356630"/>
              <a:ext cx="1398513" cy="1513046"/>
              <a:chOff x="-2206074" y="819150"/>
              <a:chExt cx="3257475" cy="3524250"/>
            </a:xfrm>
          </p:grpSpPr>
          <p:sp>
            <p:nvSpPr>
              <p:cNvPr id="325" name="Google Shape;325;p32"/>
              <p:cNvSpPr/>
              <p:nvPr/>
            </p:nvSpPr>
            <p:spPr>
              <a:xfrm>
                <a:off x="-2206074" y="819150"/>
                <a:ext cx="981000" cy="98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70401" y="3362400"/>
                <a:ext cx="981000" cy="98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2"/>
            <p:cNvSpPr/>
            <p:nvPr/>
          </p:nvSpPr>
          <p:spPr>
            <a:xfrm flipH="1" rot="-899198">
              <a:off x="855093" y="902537"/>
              <a:ext cx="421124" cy="421124"/>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1_1">
    <p:spTree>
      <p:nvGrpSpPr>
        <p:cNvPr id="328" name="Shape 328"/>
        <p:cNvGrpSpPr/>
        <p:nvPr/>
      </p:nvGrpSpPr>
      <p:grpSpPr>
        <a:xfrm>
          <a:off x="0" y="0"/>
          <a:ext cx="0" cy="0"/>
          <a:chOff x="0" y="0"/>
          <a:chExt cx="0" cy="0"/>
        </a:xfrm>
      </p:grpSpPr>
      <p:sp>
        <p:nvSpPr>
          <p:cNvPr id="329" name="Google Shape;329;p33"/>
          <p:cNvSpPr txBox="1"/>
          <p:nvPr>
            <p:ph type="title"/>
          </p:nvPr>
        </p:nvSpPr>
        <p:spPr>
          <a:xfrm>
            <a:off x="1852650" y="1071600"/>
            <a:ext cx="5438700" cy="300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2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30" name="Google Shape;330;p33"/>
          <p:cNvGrpSpPr/>
          <p:nvPr/>
        </p:nvGrpSpPr>
        <p:grpSpPr>
          <a:xfrm>
            <a:off x="7012442" y="2917210"/>
            <a:ext cx="2131500" cy="2226300"/>
            <a:chOff x="7012442" y="2917195"/>
            <a:chExt cx="2131500" cy="2226300"/>
          </a:xfrm>
        </p:grpSpPr>
        <p:sp>
          <p:nvSpPr>
            <p:cNvPr id="331" name="Google Shape;331;p33"/>
            <p:cNvSpPr/>
            <p:nvPr/>
          </p:nvSpPr>
          <p:spPr>
            <a:xfrm rot="900037">
              <a:off x="7222223" y="3107281"/>
              <a:ext cx="1711938" cy="1846129"/>
            </a:xfrm>
            <a:prstGeom prst="roundRect">
              <a:avLst>
                <a:gd fmla="val 5368" name="adj"/>
              </a:avLst>
            </a:prstGeom>
            <a:solidFill>
              <a:srgbClr val="C8B4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rot="899198">
              <a:off x="7867772" y="3819737"/>
              <a:ext cx="421124" cy="42112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3"/>
          <p:cNvGrpSpPr/>
          <p:nvPr/>
        </p:nvGrpSpPr>
        <p:grpSpPr>
          <a:xfrm>
            <a:off x="47" y="10"/>
            <a:ext cx="2131500" cy="2226300"/>
            <a:chOff x="47" y="-5"/>
            <a:chExt cx="2131500" cy="2226300"/>
          </a:xfrm>
        </p:grpSpPr>
        <p:sp>
          <p:nvSpPr>
            <p:cNvPr id="334" name="Google Shape;334;p33"/>
            <p:cNvSpPr/>
            <p:nvPr/>
          </p:nvSpPr>
          <p:spPr>
            <a:xfrm flipH="1" rot="-900037">
              <a:off x="209828" y="190081"/>
              <a:ext cx="1711938" cy="1846129"/>
            </a:xfrm>
            <a:prstGeom prst="roundRect">
              <a:avLst>
                <a:gd fmla="val 5368" name="adj"/>
              </a:avLst>
            </a:prstGeom>
            <a:solidFill>
              <a:srgbClr val="C8B4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33"/>
            <p:cNvGrpSpPr/>
            <p:nvPr/>
          </p:nvGrpSpPr>
          <p:grpSpPr>
            <a:xfrm flipH="1" rot="-899857">
              <a:off x="366438" y="356630"/>
              <a:ext cx="1398513" cy="1513046"/>
              <a:chOff x="-2206074" y="819150"/>
              <a:chExt cx="3257475" cy="3524250"/>
            </a:xfrm>
          </p:grpSpPr>
          <p:sp>
            <p:nvSpPr>
              <p:cNvPr id="336" name="Google Shape;336;p33"/>
              <p:cNvSpPr/>
              <p:nvPr/>
            </p:nvSpPr>
            <p:spPr>
              <a:xfrm>
                <a:off x="-2206074"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70401" y="336240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33"/>
            <p:cNvSpPr/>
            <p:nvPr/>
          </p:nvSpPr>
          <p:spPr>
            <a:xfrm flipH="1" rot="-899198">
              <a:off x="855093" y="902537"/>
              <a:ext cx="421124" cy="42112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
    <p:spTree>
      <p:nvGrpSpPr>
        <p:cNvPr id="339" name="Shape 339"/>
        <p:cNvGrpSpPr/>
        <p:nvPr/>
      </p:nvGrpSpPr>
      <p:grpSpPr>
        <a:xfrm>
          <a:off x="0" y="0"/>
          <a:ext cx="0" cy="0"/>
          <a:chOff x="0" y="0"/>
          <a:chExt cx="0" cy="0"/>
        </a:xfrm>
      </p:grpSpPr>
      <p:grpSp>
        <p:nvGrpSpPr>
          <p:cNvPr id="340" name="Google Shape;340;p34"/>
          <p:cNvGrpSpPr/>
          <p:nvPr/>
        </p:nvGrpSpPr>
        <p:grpSpPr>
          <a:xfrm rot="899857">
            <a:off x="7222313" y="190062"/>
            <a:ext cx="1711973" cy="1846180"/>
            <a:chOff x="-3361711" y="308336"/>
            <a:chExt cx="3987600" cy="4300200"/>
          </a:xfrm>
        </p:grpSpPr>
        <p:grpSp>
          <p:nvGrpSpPr>
            <p:cNvPr id="341" name="Google Shape;341;p34"/>
            <p:cNvGrpSpPr/>
            <p:nvPr/>
          </p:nvGrpSpPr>
          <p:grpSpPr>
            <a:xfrm>
              <a:off x="-3361711" y="308336"/>
              <a:ext cx="3987600" cy="4300200"/>
              <a:chOff x="-2571136" y="421611"/>
              <a:chExt cx="3987600" cy="4300200"/>
            </a:xfrm>
          </p:grpSpPr>
          <p:sp>
            <p:nvSpPr>
              <p:cNvPr id="342" name="Google Shape;342;p34"/>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34"/>
              <p:cNvGrpSpPr/>
              <p:nvPr/>
            </p:nvGrpSpPr>
            <p:grpSpPr>
              <a:xfrm>
                <a:off x="-2206074" y="809586"/>
                <a:ext cx="3257475" cy="3524250"/>
                <a:chOff x="-2206074" y="819150"/>
                <a:chExt cx="3257475" cy="3524250"/>
              </a:xfrm>
            </p:grpSpPr>
            <p:grpSp>
              <p:nvGrpSpPr>
                <p:cNvPr id="344" name="Google Shape;344;p34"/>
                <p:cNvGrpSpPr/>
                <p:nvPr/>
              </p:nvGrpSpPr>
              <p:grpSpPr>
                <a:xfrm>
                  <a:off x="-2206074" y="819150"/>
                  <a:ext cx="3257475" cy="981000"/>
                  <a:chOff x="-2209800" y="819150"/>
                  <a:chExt cx="3257475" cy="981000"/>
                </a:xfrm>
              </p:grpSpPr>
              <p:sp>
                <p:nvSpPr>
                  <p:cNvPr id="345" name="Google Shape;345;p34"/>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4"/>
                <p:cNvGrpSpPr/>
                <p:nvPr/>
              </p:nvGrpSpPr>
              <p:grpSpPr>
                <a:xfrm>
                  <a:off x="-2206074" y="3362400"/>
                  <a:ext cx="3257475" cy="981000"/>
                  <a:chOff x="-2209800" y="819150"/>
                  <a:chExt cx="3257475" cy="981000"/>
                </a:xfrm>
              </p:grpSpPr>
              <p:sp>
                <p:nvSpPr>
                  <p:cNvPr id="348" name="Google Shape;348;p34"/>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0" name="Google Shape;350;p34"/>
            <p:cNvSpPr/>
            <p:nvPr/>
          </p:nvSpPr>
          <p:spPr>
            <a:xfrm>
              <a:off x="-1858399" y="1967936"/>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4"/>
          <p:cNvGrpSpPr/>
          <p:nvPr/>
        </p:nvGrpSpPr>
        <p:grpSpPr>
          <a:xfrm flipH="1" rot="-899857">
            <a:off x="209713" y="190062"/>
            <a:ext cx="1711973" cy="1846180"/>
            <a:chOff x="-2571136" y="421611"/>
            <a:chExt cx="3987600" cy="4300200"/>
          </a:xfrm>
        </p:grpSpPr>
        <p:sp>
          <p:nvSpPr>
            <p:cNvPr id="352" name="Google Shape;352;p34"/>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4"/>
            <p:cNvGrpSpPr/>
            <p:nvPr/>
          </p:nvGrpSpPr>
          <p:grpSpPr>
            <a:xfrm>
              <a:off x="-2206074" y="809586"/>
              <a:ext cx="3257475" cy="3524250"/>
              <a:chOff x="-2206074" y="819150"/>
              <a:chExt cx="3257475" cy="3524250"/>
            </a:xfrm>
          </p:grpSpPr>
          <p:grpSp>
            <p:nvGrpSpPr>
              <p:cNvPr id="354" name="Google Shape;354;p34"/>
              <p:cNvGrpSpPr/>
              <p:nvPr/>
            </p:nvGrpSpPr>
            <p:grpSpPr>
              <a:xfrm>
                <a:off x="-2206074" y="819150"/>
                <a:ext cx="3257475" cy="981000"/>
                <a:chOff x="-2209800" y="819150"/>
                <a:chExt cx="3257475" cy="981000"/>
              </a:xfrm>
            </p:grpSpPr>
            <p:sp>
              <p:nvSpPr>
                <p:cNvPr id="355" name="Google Shape;355;p34"/>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4"/>
              <p:cNvGrpSpPr/>
              <p:nvPr/>
            </p:nvGrpSpPr>
            <p:grpSpPr>
              <a:xfrm>
                <a:off x="-2206074" y="3362400"/>
                <a:ext cx="3257475" cy="981000"/>
                <a:chOff x="-2209800" y="819150"/>
                <a:chExt cx="3257475" cy="981000"/>
              </a:xfrm>
            </p:grpSpPr>
            <p:sp>
              <p:nvSpPr>
                <p:cNvPr id="358" name="Google Shape;358;p34"/>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60" name="Google Shape;360;p34"/>
          <p:cNvSpPr txBox="1"/>
          <p:nvPr>
            <p:ph type="title"/>
          </p:nvPr>
        </p:nvSpPr>
        <p:spPr>
          <a:xfrm>
            <a:off x="720000" y="540000"/>
            <a:ext cx="7704000" cy="457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p:txBody>
      </p:sp>
      <p:sp>
        <p:nvSpPr>
          <p:cNvPr id="361" name="Google Shape;361;p34"/>
          <p:cNvSpPr txBox="1"/>
          <p:nvPr>
            <p:ph idx="1" type="subTitle"/>
          </p:nvPr>
        </p:nvSpPr>
        <p:spPr>
          <a:xfrm>
            <a:off x="291750" y="3364793"/>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362" name="Google Shape;362;p34"/>
          <p:cNvSpPr txBox="1"/>
          <p:nvPr>
            <p:ph idx="2" type="subTitle"/>
          </p:nvPr>
        </p:nvSpPr>
        <p:spPr>
          <a:xfrm>
            <a:off x="548550" y="3893775"/>
            <a:ext cx="18315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363" name="Google Shape;363;p34"/>
          <p:cNvSpPr txBox="1"/>
          <p:nvPr>
            <p:ph idx="3" type="subTitle"/>
          </p:nvPr>
        </p:nvSpPr>
        <p:spPr>
          <a:xfrm>
            <a:off x="2363550" y="3364793"/>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364" name="Google Shape;364;p34"/>
          <p:cNvSpPr txBox="1"/>
          <p:nvPr>
            <p:ph idx="4" type="subTitle"/>
          </p:nvPr>
        </p:nvSpPr>
        <p:spPr>
          <a:xfrm>
            <a:off x="2620350" y="3893775"/>
            <a:ext cx="18315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365" name="Google Shape;365;p34"/>
          <p:cNvSpPr txBox="1"/>
          <p:nvPr>
            <p:ph idx="5" type="subTitle"/>
          </p:nvPr>
        </p:nvSpPr>
        <p:spPr>
          <a:xfrm>
            <a:off x="4435350" y="3364793"/>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366" name="Google Shape;366;p34"/>
          <p:cNvSpPr txBox="1"/>
          <p:nvPr>
            <p:ph idx="6" type="subTitle"/>
          </p:nvPr>
        </p:nvSpPr>
        <p:spPr>
          <a:xfrm>
            <a:off x="4692150" y="3893775"/>
            <a:ext cx="18315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367" name="Google Shape;367;p34"/>
          <p:cNvSpPr txBox="1"/>
          <p:nvPr>
            <p:ph idx="7" type="subTitle"/>
          </p:nvPr>
        </p:nvSpPr>
        <p:spPr>
          <a:xfrm>
            <a:off x="6507150" y="3364793"/>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368" name="Google Shape;368;p34"/>
          <p:cNvSpPr txBox="1"/>
          <p:nvPr>
            <p:ph idx="8" type="subTitle"/>
          </p:nvPr>
        </p:nvSpPr>
        <p:spPr>
          <a:xfrm>
            <a:off x="6763950" y="3893775"/>
            <a:ext cx="18315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SECTION_TITLE_AND_DESCRIPTION_1">
    <p:spTree>
      <p:nvGrpSpPr>
        <p:cNvPr id="369" name="Shape 369"/>
        <p:cNvGrpSpPr/>
        <p:nvPr/>
      </p:nvGrpSpPr>
      <p:grpSpPr>
        <a:xfrm>
          <a:off x="0" y="0"/>
          <a:ext cx="0" cy="0"/>
          <a:chOff x="0" y="0"/>
          <a:chExt cx="0" cy="0"/>
        </a:xfrm>
      </p:grpSpPr>
      <p:grpSp>
        <p:nvGrpSpPr>
          <p:cNvPr id="370" name="Google Shape;370;p35"/>
          <p:cNvGrpSpPr/>
          <p:nvPr/>
        </p:nvGrpSpPr>
        <p:grpSpPr>
          <a:xfrm flipH="1" rot="-899857">
            <a:off x="209708" y="1648662"/>
            <a:ext cx="1711973" cy="1846180"/>
            <a:chOff x="-3361711" y="308336"/>
            <a:chExt cx="3987600" cy="4300200"/>
          </a:xfrm>
        </p:grpSpPr>
        <p:grpSp>
          <p:nvGrpSpPr>
            <p:cNvPr id="371" name="Google Shape;371;p35"/>
            <p:cNvGrpSpPr/>
            <p:nvPr/>
          </p:nvGrpSpPr>
          <p:grpSpPr>
            <a:xfrm>
              <a:off x="-3361711" y="308336"/>
              <a:ext cx="3987600" cy="4300200"/>
              <a:chOff x="-2571136" y="421611"/>
              <a:chExt cx="3987600" cy="4300200"/>
            </a:xfrm>
          </p:grpSpPr>
          <p:sp>
            <p:nvSpPr>
              <p:cNvPr id="372" name="Google Shape;372;p35"/>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5"/>
              <p:cNvGrpSpPr/>
              <p:nvPr/>
            </p:nvGrpSpPr>
            <p:grpSpPr>
              <a:xfrm>
                <a:off x="-2206074" y="809586"/>
                <a:ext cx="3257475" cy="3524250"/>
                <a:chOff x="-2206074" y="819150"/>
                <a:chExt cx="3257475" cy="3524250"/>
              </a:xfrm>
            </p:grpSpPr>
            <p:grpSp>
              <p:nvGrpSpPr>
                <p:cNvPr id="374" name="Google Shape;374;p35"/>
                <p:cNvGrpSpPr/>
                <p:nvPr/>
              </p:nvGrpSpPr>
              <p:grpSpPr>
                <a:xfrm>
                  <a:off x="-2206074" y="819150"/>
                  <a:ext cx="3257475" cy="981000"/>
                  <a:chOff x="-2209800" y="819150"/>
                  <a:chExt cx="3257475" cy="981000"/>
                </a:xfrm>
              </p:grpSpPr>
              <p:sp>
                <p:nvSpPr>
                  <p:cNvPr id="375" name="Google Shape;375;p35"/>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5"/>
                <p:cNvGrpSpPr/>
                <p:nvPr/>
              </p:nvGrpSpPr>
              <p:grpSpPr>
                <a:xfrm>
                  <a:off x="-2206074" y="3362400"/>
                  <a:ext cx="3257475" cy="981000"/>
                  <a:chOff x="-2209800" y="819150"/>
                  <a:chExt cx="3257475" cy="981000"/>
                </a:xfrm>
              </p:grpSpPr>
              <p:sp>
                <p:nvSpPr>
                  <p:cNvPr id="378" name="Google Shape;378;p35"/>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0" name="Google Shape;380;p35"/>
            <p:cNvSpPr/>
            <p:nvPr/>
          </p:nvSpPr>
          <p:spPr>
            <a:xfrm>
              <a:off x="-1858399" y="1967936"/>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35"/>
          <p:cNvGrpSpPr/>
          <p:nvPr/>
        </p:nvGrpSpPr>
        <p:grpSpPr>
          <a:xfrm rot="899857">
            <a:off x="7222308" y="1648662"/>
            <a:ext cx="1711973" cy="1846180"/>
            <a:chOff x="-2571136" y="421611"/>
            <a:chExt cx="3987600" cy="4300200"/>
          </a:xfrm>
        </p:grpSpPr>
        <p:sp>
          <p:nvSpPr>
            <p:cNvPr id="382" name="Google Shape;382;p35"/>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5"/>
            <p:cNvGrpSpPr/>
            <p:nvPr/>
          </p:nvGrpSpPr>
          <p:grpSpPr>
            <a:xfrm>
              <a:off x="-2206074" y="809586"/>
              <a:ext cx="3257475" cy="3524250"/>
              <a:chOff x="-2206074" y="819150"/>
              <a:chExt cx="3257475" cy="3524250"/>
            </a:xfrm>
          </p:grpSpPr>
          <p:grpSp>
            <p:nvGrpSpPr>
              <p:cNvPr id="384" name="Google Shape;384;p35"/>
              <p:cNvGrpSpPr/>
              <p:nvPr/>
            </p:nvGrpSpPr>
            <p:grpSpPr>
              <a:xfrm>
                <a:off x="-2206074" y="819150"/>
                <a:ext cx="3257475" cy="981000"/>
                <a:chOff x="-2209800" y="819150"/>
                <a:chExt cx="3257475" cy="981000"/>
              </a:xfrm>
            </p:grpSpPr>
            <p:sp>
              <p:nvSpPr>
                <p:cNvPr id="385" name="Google Shape;385;p35"/>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35"/>
              <p:cNvGrpSpPr/>
              <p:nvPr/>
            </p:nvGrpSpPr>
            <p:grpSpPr>
              <a:xfrm>
                <a:off x="-2206074" y="3362400"/>
                <a:ext cx="3257475" cy="981000"/>
                <a:chOff x="-2209800" y="819150"/>
                <a:chExt cx="3257475" cy="981000"/>
              </a:xfrm>
            </p:grpSpPr>
            <p:sp>
              <p:nvSpPr>
                <p:cNvPr id="388" name="Google Shape;388;p35"/>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_1">
    <p:spTree>
      <p:nvGrpSpPr>
        <p:cNvPr id="390" name="Shape 390"/>
        <p:cNvGrpSpPr/>
        <p:nvPr/>
      </p:nvGrpSpPr>
      <p:grpSpPr>
        <a:xfrm>
          <a:off x="0" y="0"/>
          <a:ext cx="0" cy="0"/>
          <a:chOff x="0" y="0"/>
          <a:chExt cx="0" cy="0"/>
        </a:xfrm>
      </p:grpSpPr>
      <p:grpSp>
        <p:nvGrpSpPr>
          <p:cNvPr id="391" name="Google Shape;391;p36"/>
          <p:cNvGrpSpPr/>
          <p:nvPr/>
        </p:nvGrpSpPr>
        <p:grpSpPr>
          <a:xfrm rot="899857">
            <a:off x="7222308" y="1648662"/>
            <a:ext cx="1711973" cy="1846180"/>
            <a:chOff x="-3361711" y="308336"/>
            <a:chExt cx="3987600" cy="4300200"/>
          </a:xfrm>
        </p:grpSpPr>
        <p:grpSp>
          <p:nvGrpSpPr>
            <p:cNvPr id="392" name="Google Shape;392;p36"/>
            <p:cNvGrpSpPr/>
            <p:nvPr/>
          </p:nvGrpSpPr>
          <p:grpSpPr>
            <a:xfrm>
              <a:off x="-3361711" y="308336"/>
              <a:ext cx="3987600" cy="4300200"/>
              <a:chOff x="-2571136" y="421611"/>
              <a:chExt cx="3987600" cy="4300200"/>
            </a:xfrm>
          </p:grpSpPr>
          <p:sp>
            <p:nvSpPr>
              <p:cNvPr id="393" name="Google Shape;393;p36"/>
              <p:cNvSpPr/>
              <p:nvPr/>
            </p:nvSpPr>
            <p:spPr>
              <a:xfrm>
                <a:off x="-2571136" y="421611"/>
                <a:ext cx="3987600" cy="4300200"/>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6"/>
              <p:cNvGrpSpPr/>
              <p:nvPr/>
            </p:nvGrpSpPr>
            <p:grpSpPr>
              <a:xfrm>
                <a:off x="-2206074" y="809586"/>
                <a:ext cx="3257475" cy="3524250"/>
                <a:chOff x="-2206074" y="819150"/>
                <a:chExt cx="3257475" cy="3524250"/>
              </a:xfrm>
            </p:grpSpPr>
            <p:grpSp>
              <p:nvGrpSpPr>
                <p:cNvPr id="395" name="Google Shape;395;p36"/>
                <p:cNvGrpSpPr/>
                <p:nvPr/>
              </p:nvGrpSpPr>
              <p:grpSpPr>
                <a:xfrm>
                  <a:off x="-2206074" y="819150"/>
                  <a:ext cx="3257475" cy="981000"/>
                  <a:chOff x="-2209800" y="819150"/>
                  <a:chExt cx="3257475" cy="981000"/>
                </a:xfrm>
              </p:grpSpPr>
              <p:sp>
                <p:nvSpPr>
                  <p:cNvPr id="396" name="Google Shape;396;p36"/>
                  <p:cNvSpPr/>
                  <p:nvPr/>
                </p:nvSpPr>
                <p:spPr>
                  <a:xfrm>
                    <a:off x="-2209800"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p:nvPr/>
                </p:nvSpPr>
                <p:spPr>
                  <a:xfrm>
                    <a:off x="66675"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6"/>
                <p:cNvGrpSpPr/>
                <p:nvPr/>
              </p:nvGrpSpPr>
              <p:grpSpPr>
                <a:xfrm>
                  <a:off x="-2206074" y="3362400"/>
                  <a:ext cx="3257475" cy="981000"/>
                  <a:chOff x="-2209800" y="819150"/>
                  <a:chExt cx="3257475" cy="981000"/>
                </a:xfrm>
              </p:grpSpPr>
              <p:sp>
                <p:nvSpPr>
                  <p:cNvPr id="399" name="Google Shape;399;p36"/>
                  <p:cNvSpPr/>
                  <p:nvPr/>
                </p:nvSpPr>
                <p:spPr>
                  <a:xfrm>
                    <a:off x="-2209800"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6"/>
                  <p:cNvSpPr/>
                  <p:nvPr/>
                </p:nvSpPr>
                <p:spPr>
                  <a:xfrm>
                    <a:off x="66675"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1" name="Google Shape;401;p36"/>
            <p:cNvSpPr/>
            <p:nvPr/>
          </p:nvSpPr>
          <p:spPr>
            <a:xfrm>
              <a:off x="-1858399" y="1967936"/>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36"/>
          <p:cNvGrpSpPr/>
          <p:nvPr/>
        </p:nvGrpSpPr>
        <p:grpSpPr>
          <a:xfrm flipH="1" rot="-899857">
            <a:off x="209708" y="1648662"/>
            <a:ext cx="1711973" cy="1846180"/>
            <a:chOff x="-2571136" y="421611"/>
            <a:chExt cx="3987600" cy="4300200"/>
          </a:xfrm>
        </p:grpSpPr>
        <p:sp>
          <p:nvSpPr>
            <p:cNvPr id="403" name="Google Shape;403;p36"/>
            <p:cNvSpPr/>
            <p:nvPr/>
          </p:nvSpPr>
          <p:spPr>
            <a:xfrm>
              <a:off x="-2571136" y="421611"/>
              <a:ext cx="3987600" cy="4300200"/>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6"/>
            <p:cNvGrpSpPr/>
            <p:nvPr/>
          </p:nvGrpSpPr>
          <p:grpSpPr>
            <a:xfrm>
              <a:off x="-2206074" y="809586"/>
              <a:ext cx="3257475" cy="3524250"/>
              <a:chOff x="-2206074" y="819150"/>
              <a:chExt cx="3257475" cy="3524250"/>
            </a:xfrm>
          </p:grpSpPr>
          <p:grpSp>
            <p:nvGrpSpPr>
              <p:cNvPr id="405" name="Google Shape;405;p36"/>
              <p:cNvGrpSpPr/>
              <p:nvPr/>
            </p:nvGrpSpPr>
            <p:grpSpPr>
              <a:xfrm>
                <a:off x="-2206074" y="819150"/>
                <a:ext cx="3257475" cy="981000"/>
                <a:chOff x="-2209800" y="819150"/>
                <a:chExt cx="3257475" cy="981000"/>
              </a:xfrm>
            </p:grpSpPr>
            <p:sp>
              <p:nvSpPr>
                <p:cNvPr id="406" name="Google Shape;406;p36"/>
                <p:cNvSpPr/>
                <p:nvPr/>
              </p:nvSpPr>
              <p:spPr>
                <a:xfrm>
                  <a:off x="-2209800"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66675"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36"/>
              <p:cNvGrpSpPr/>
              <p:nvPr/>
            </p:nvGrpSpPr>
            <p:grpSpPr>
              <a:xfrm>
                <a:off x="-2206074" y="3362400"/>
                <a:ext cx="3257475" cy="981000"/>
                <a:chOff x="-2209800" y="819150"/>
                <a:chExt cx="3257475" cy="981000"/>
              </a:xfrm>
            </p:grpSpPr>
            <p:sp>
              <p:nvSpPr>
                <p:cNvPr id="409" name="Google Shape;409;p36"/>
                <p:cNvSpPr/>
                <p:nvPr/>
              </p:nvSpPr>
              <p:spPr>
                <a:xfrm>
                  <a:off x="-2209800"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p:nvPr/>
              </p:nvSpPr>
              <p:spPr>
                <a:xfrm>
                  <a:off x="66675"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1">
    <p:spTree>
      <p:nvGrpSpPr>
        <p:cNvPr id="411" name="Shape 411"/>
        <p:cNvGrpSpPr/>
        <p:nvPr/>
      </p:nvGrpSpPr>
      <p:grpSpPr>
        <a:xfrm>
          <a:off x="0" y="0"/>
          <a:ext cx="0" cy="0"/>
          <a:chOff x="0" y="0"/>
          <a:chExt cx="0" cy="0"/>
        </a:xfrm>
      </p:grpSpPr>
      <p:grpSp>
        <p:nvGrpSpPr>
          <p:cNvPr id="412" name="Google Shape;412;p37"/>
          <p:cNvGrpSpPr/>
          <p:nvPr/>
        </p:nvGrpSpPr>
        <p:grpSpPr>
          <a:xfrm rot="899857">
            <a:off x="7222308" y="1648662"/>
            <a:ext cx="1711973" cy="1846180"/>
            <a:chOff x="-3361711" y="308336"/>
            <a:chExt cx="3987600" cy="4300200"/>
          </a:xfrm>
        </p:grpSpPr>
        <p:grpSp>
          <p:nvGrpSpPr>
            <p:cNvPr id="413" name="Google Shape;413;p37"/>
            <p:cNvGrpSpPr/>
            <p:nvPr/>
          </p:nvGrpSpPr>
          <p:grpSpPr>
            <a:xfrm>
              <a:off x="-3361711" y="308336"/>
              <a:ext cx="3987600" cy="4300200"/>
              <a:chOff x="-2571136" y="421611"/>
              <a:chExt cx="3987600" cy="4300200"/>
            </a:xfrm>
          </p:grpSpPr>
          <p:sp>
            <p:nvSpPr>
              <p:cNvPr id="414" name="Google Shape;414;p37"/>
              <p:cNvSpPr/>
              <p:nvPr/>
            </p:nvSpPr>
            <p:spPr>
              <a:xfrm>
                <a:off x="-2571136" y="421611"/>
                <a:ext cx="3987600" cy="4300200"/>
              </a:xfrm>
              <a:prstGeom prst="roundRect">
                <a:avLst>
                  <a:gd fmla="val 5368" name="adj"/>
                </a:avLst>
              </a:prstGeom>
              <a:solidFill>
                <a:srgbClr val="C3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37"/>
              <p:cNvGrpSpPr/>
              <p:nvPr/>
            </p:nvGrpSpPr>
            <p:grpSpPr>
              <a:xfrm>
                <a:off x="-2206074" y="809586"/>
                <a:ext cx="3257475" cy="3524250"/>
                <a:chOff x="-2206074" y="819150"/>
                <a:chExt cx="3257475" cy="3524250"/>
              </a:xfrm>
            </p:grpSpPr>
            <p:grpSp>
              <p:nvGrpSpPr>
                <p:cNvPr id="416" name="Google Shape;416;p37"/>
                <p:cNvGrpSpPr/>
                <p:nvPr/>
              </p:nvGrpSpPr>
              <p:grpSpPr>
                <a:xfrm>
                  <a:off x="-2206074" y="819150"/>
                  <a:ext cx="3257475" cy="981000"/>
                  <a:chOff x="-2209800" y="819150"/>
                  <a:chExt cx="3257475" cy="981000"/>
                </a:xfrm>
              </p:grpSpPr>
              <p:sp>
                <p:nvSpPr>
                  <p:cNvPr id="417" name="Google Shape;417;p37"/>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7"/>
                <p:cNvGrpSpPr/>
                <p:nvPr/>
              </p:nvGrpSpPr>
              <p:grpSpPr>
                <a:xfrm>
                  <a:off x="-2206074" y="3362400"/>
                  <a:ext cx="3257475" cy="981000"/>
                  <a:chOff x="-2209800" y="819150"/>
                  <a:chExt cx="3257475" cy="981000"/>
                </a:xfrm>
              </p:grpSpPr>
              <p:sp>
                <p:nvSpPr>
                  <p:cNvPr id="420" name="Google Shape;420;p37"/>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2" name="Google Shape;422;p37"/>
            <p:cNvSpPr/>
            <p:nvPr/>
          </p:nvSpPr>
          <p:spPr>
            <a:xfrm>
              <a:off x="-1858399" y="1967936"/>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7"/>
          <p:cNvGrpSpPr/>
          <p:nvPr/>
        </p:nvGrpSpPr>
        <p:grpSpPr>
          <a:xfrm flipH="1" rot="-899857">
            <a:off x="209708" y="1648662"/>
            <a:ext cx="1711973" cy="1846180"/>
            <a:chOff x="-2571136" y="421611"/>
            <a:chExt cx="3987600" cy="4300200"/>
          </a:xfrm>
        </p:grpSpPr>
        <p:sp>
          <p:nvSpPr>
            <p:cNvPr id="424" name="Google Shape;424;p37"/>
            <p:cNvSpPr/>
            <p:nvPr/>
          </p:nvSpPr>
          <p:spPr>
            <a:xfrm>
              <a:off x="-2571136" y="421611"/>
              <a:ext cx="3987600" cy="4300200"/>
            </a:xfrm>
            <a:prstGeom prst="roundRect">
              <a:avLst>
                <a:gd fmla="val 5368" name="adj"/>
              </a:avLst>
            </a:prstGeom>
            <a:solidFill>
              <a:srgbClr val="C3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37"/>
            <p:cNvGrpSpPr/>
            <p:nvPr/>
          </p:nvGrpSpPr>
          <p:grpSpPr>
            <a:xfrm>
              <a:off x="-2206074" y="809586"/>
              <a:ext cx="3257475" cy="3524250"/>
              <a:chOff x="-2206074" y="819150"/>
              <a:chExt cx="3257475" cy="3524250"/>
            </a:xfrm>
          </p:grpSpPr>
          <p:grpSp>
            <p:nvGrpSpPr>
              <p:cNvPr id="426" name="Google Shape;426;p37"/>
              <p:cNvGrpSpPr/>
              <p:nvPr/>
            </p:nvGrpSpPr>
            <p:grpSpPr>
              <a:xfrm>
                <a:off x="-2206074" y="819150"/>
                <a:ext cx="3257475" cy="981000"/>
                <a:chOff x="-2209800" y="819150"/>
                <a:chExt cx="3257475" cy="981000"/>
              </a:xfrm>
            </p:grpSpPr>
            <p:sp>
              <p:nvSpPr>
                <p:cNvPr id="427" name="Google Shape;427;p37"/>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7"/>
              <p:cNvGrpSpPr/>
              <p:nvPr/>
            </p:nvGrpSpPr>
            <p:grpSpPr>
              <a:xfrm>
                <a:off x="-2206074" y="3362400"/>
                <a:ext cx="3257475" cy="981000"/>
                <a:chOff x="-2209800" y="819150"/>
                <a:chExt cx="3257475" cy="981000"/>
              </a:xfrm>
            </p:grpSpPr>
            <p:sp>
              <p:nvSpPr>
                <p:cNvPr id="430" name="Google Shape;430;p37"/>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5" name="Shape 435"/>
        <p:cNvGrpSpPr/>
        <p:nvPr/>
      </p:nvGrpSpPr>
      <p:grpSpPr>
        <a:xfrm>
          <a:off x="0" y="0"/>
          <a:ext cx="0" cy="0"/>
          <a:chOff x="0" y="0"/>
          <a:chExt cx="0" cy="0"/>
        </a:xfrm>
      </p:grpSpPr>
      <p:sp>
        <p:nvSpPr>
          <p:cNvPr id="436" name="Google Shape;436;p39"/>
          <p:cNvSpPr txBox="1"/>
          <p:nvPr>
            <p:ph type="ctrTitle"/>
          </p:nvPr>
        </p:nvSpPr>
        <p:spPr>
          <a:xfrm>
            <a:off x="726100" y="888738"/>
            <a:ext cx="3846000" cy="2658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7" name="Google Shape;437;p39"/>
          <p:cNvSpPr txBox="1"/>
          <p:nvPr>
            <p:ph idx="1" type="subTitle"/>
          </p:nvPr>
        </p:nvSpPr>
        <p:spPr>
          <a:xfrm>
            <a:off x="726100" y="3504763"/>
            <a:ext cx="2889300" cy="75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8" name="Google Shape;438;p39"/>
          <p:cNvSpPr txBox="1"/>
          <p:nvPr/>
        </p:nvSpPr>
        <p:spPr>
          <a:xfrm flipH="1" rot="-1717625">
            <a:off x="6429626" y="1205513"/>
            <a:ext cx="2639912" cy="4087673"/>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30000">
                <a:solidFill>
                  <a:srgbClr val="37618A"/>
                </a:solidFill>
                <a:latin typeface="Lilita One"/>
                <a:ea typeface="Lilita One"/>
                <a:cs typeface="Lilita One"/>
                <a:sym typeface="Lilita One"/>
              </a:rPr>
              <a:t>¿</a:t>
            </a:r>
            <a:endParaRPr sz="30000">
              <a:solidFill>
                <a:srgbClr val="37618A"/>
              </a:solidFill>
              <a:latin typeface="Lilita One"/>
              <a:ea typeface="Lilita One"/>
              <a:cs typeface="Lilita One"/>
              <a:sym typeface="Lilita One"/>
            </a:endParaRPr>
          </a:p>
        </p:txBody>
      </p:sp>
      <p:sp>
        <p:nvSpPr>
          <p:cNvPr id="439" name="Google Shape;439;p39"/>
          <p:cNvSpPr txBox="1"/>
          <p:nvPr/>
        </p:nvSpPr>
        <p:spPr>
          <a:xfrm flipH="1" rot="-9898604">
            <a:off x="3762592" y="-185164"/>
            <a:ext cx="2639931" cy="408772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30000">
                <a:solidFill>
                  <a:srgbClr val="37618A"/>
                </a:solidFill>
                <a:latin typeface="Lilita One"/>
                <a:ea typeface="Lilita One"/>
                <a:cs typeface="Lilita One"/>
                <a:sym typeface="Lilita One"/>
              </a:rPr>
              <a:t>¿</a:t>
            </a:r>
            <a:endParaRPr sz="30000">
              <a:solidFill>
                <a:srgbClr val="37618A"/>
              </a:solidFill>
              <a:latin typeface="Lilita One"/>
              <a:ea typeface="Lilita One"/>
              <a:cs typeface="Lilita One"/>
              <a:sym typeface="Lilita On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440" name="Shape 440"/>
        <p:cNvGrpSpPr/>
        <p:nvPr/>
      </p:nvGrpSpPr>
      <p:grpSpPr>
        <a:xfrm>
          <a:off x="0" y="0"/>
          <a:ext cx="0" cy="0"/>
          <a:chOff x="0" y="0"/>
          <a:chExt cx="0" cy="0"/>
        </a:xfrm>
      </p:grpSpPr>
      <p:grpSp>
        <p:nvGrpSpPr>
          <p:cNvPr id="441" name="Google Shape;441;p40"/>
          <p:cNvGrpSpPr/>
          <p:nvPr/>
        </p:nvGrpSpPr>
        <p:grpSpPr>
          <a:xfrm flipH="1">
            <a:off x="-1220339" y="970647"/>
            <a:ext cx="4964700" cy="5185500"/>
            <a:chOff x="4227036" y="7547"/>
            <a:chExt cx="4964700" cy="5185500"/>
          </a:xfrm>
        </p:grpSpPr>
        <p:sp>
          <p:nvSpPr>
            <p:cNvPr id="442" name="Google Shape;442;p40"/>
            <p:cNvSpPr/>
            <p:nvPr/>
          </p:nvSpPr>
          <p:spPr>
            <a:xfrm flipH="1" rot="-899950">
              <a:off x="4715607" y="450278"/>
              <a:ext cx="3987558" cy="4300039"/>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p:nvPr/>
          </p:nvSpPr>
          <p:spPr>
            <a:xfrm flipH="1" rot="-899814">
              <a:off x="6210673" y="2184844"/>
              <a:ext cx="980806" cy="980806"/>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40"/>
          <p:cNvSpPr txBox="1"/>
          <p:nvPr>
            <p:ph type="title"/>
          </p:nvPr>
        </p:nvSpPr>
        <p:spPr>
          <a:xfrm>
            <a:off x="6038480" y="1914463"/>
            <a:ext cx="2385600" cy="545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3600">
                <a:solidFill>
                  <a:schemeClr val="accent2"/>
                </a:solidFill>
              </a:defRPr>
            </a:lvl1pPr>
            <a:lvl2pPr lvl="1" rtl="0" algn="l">
              <a:spcBef>
                <a:spcPts val="0"/>
              </a:spcBef>
              <a:spcAft>
                <a:spcPts val="0"/>
              </a:spcAft>
              <a:buSzPts val="3600"/>
              <a:buNone/>
              <a:defRPr sz="3600"/>
            </a:lvl2pPr>
            <a:lvl3pPr lvl="2" rtl="0" algn="l">
              <a:spcBef>
                <a:spcPts val="0"/>
              </a:spcBef>
              <a:spcAft>
                <a:spcPts val="0"/>
              </a:spcAft>
              <a:buSzPts val="3600"/>
              <a:buNone/>
              <a:defRPr sz="3600"/>
            </a:lvl3pPr>
            <a:lvl4pPr lvl="3" rtl="0" algn="l">
              <a:spcBef>
                <a:spcPts val="0"/>
              </a:spcBef>
              <a:spcAft>
                <a:spcPts val="0"/>
              </a:spcAft>
              <a:buSzPts val="3600"/>
              <a:buNone/>
              <a:defRPr sz="3600"/>
            </a:lvl4pPr>
            <a:lvl5pPr lvl="4" rtl="0" algn="l">
              <a:spcBef>
                <a:spcPts val="0"/>
              </a:spcBef>
              <a:spcAft>
                <a:spcPts val="0"/>
              </a:spcAft>
              <a:buSzPts val="3600"/>
              <a:buNone/>
              <a:defRPr sz="3600"/>
            </a:lvl5pPr>
            <a:lvl6pPr lvl="5" rtl="0" algn="l">
              <a:spcBef>
                <a:spcPts val="0"/>
              </a:spcBef>
              <a:spcAft>
                <a:spcPts val="0"/>
              </a:spcAft>
              <a:buSzPts val="3600"/>
              <a:buNone/>
              <a:defRPr sz="3600"/>
            </a:lvl6pPr>
            <a:lvl7pPr lvl="6" rtl="0" algn="l">
              <a:spcBef>
                <a:spcPts val="0"/>
              </a:spcBef>
              <a:spcAft>
                <a:spcPts val="0"/>
              </a:spcAft>
              <a:buSzPts val="3600"/>
              <a:buNone/>
              <a:defRPr sz="3600"/>
            </a:lvl7pPr>
            <a:lvl8pPr lvl="7" rtl="0" algn="l">
              <a:spcBef>
                <a:spcPts val="0"/>
              </a:spcBef>
              <a:spcAft>
                <a:spcPts val="0"/>
              </a:spcAft>
              <a:buSzPts val="3600"/>
              <a:buNone/>
              <a:defRPr sz="3600"/>
            </a:lvl8pPr>
            <a:lvl9pPr lvl="8" rtl="0" algn="l">
              <a:spcBef>
                <a:spcPts val="0"/>
              </a:spcBef>
              <a:spcAft>
                <a:spcPts val="0"/>
              </a:spcAft>
              <a:buSzPts val="3600"/>
              <a:buNone/>
              <a:defRPr sz="3600"/>
            </a:lvl9pPr>
          </a:lstStyle>
          <a:p/>
        </p:txBody>
      </p:sp>
      <p:sp>
        <p:nvSpPr>
          <p:cNvPr id="445" name="Google Shape;445;p40"/>
          <p:cNvSpPr txBox="1"/>
          <p:nvPr>
            <p:ph hasCustomPrompt="1" idx="2" type="title"/>
          </p:nvPr>
        </p:nvSpPr>
        <p:spPr>
          <a:xfrm>
            <a:off x="3721350" y="1878300"/>
            <a:ext cx="2024700" cy="138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7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6" name="Google Shape;446;p40"/>
          <p:cNvSpPr txBox="1"/>
          <p:nvPr>
            <p:ph idx="1" type="subTitle"/>
          </p:nvPr>
        </p:nvSpPr>
        <p:spPr>
          <a:xfrm>
            <a:off x="6032400" y="2526438"/>
            <a:ext cx="2391300" cy="7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47" name="Shape 447"/>
        <p:cNvGrpSpPr/>
        <p:nvPr/>
      </p:nvGrpSpPr>
      <p:grpSpPr>
        <a:xfrm>
          <a:off x="0" y="0"/>
          <a:ext cx="0" cy="0"/>
          <a:chOff x="0" y="0"/>
          <a:chExt cx="0" cy="0"/>
        </a:xfrm>
      </p:grpSpPr>
      <p:sp>
        <p:nvSpPr>
          <p:cNvPr id="448" name="Google Shape;448;p41"/>
          <p:cNvSpPr txBox="1"/>
          <p:nvPr>
            <p:ph type="title"/>
          </p:nvPr>
        </p:nvSpPr>
        <p:spPr>
          <a:xfrm>
            <a:off x="726100" y="542575"/>
            <a:ext cx="7691700" cy="475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9" name="Google Shape;449;p41"/>
          <p:cNvSpPr txBox="1"/>
          <p:nvPr>
            <p:ph idx="1" type="body"/>
          </p:nvPr>
        </p:nvSpPr>
        <p:spPr>
          <a:xfrm>
            <a:off x="714375" y="1114425"/>
            <a:ext cx="7691700" cy="3181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Roboto Condensed"/>
              <a:buAutoNum type="arabicPeriod"/>
              <a:defRPr sz="1200"/>
            </a:lvl1pPr>
            <a:lvl2pPr indent="-304800" lvl="1" marL="914400" rtl="0">
              <a:spcBef>
                <a:spcPts val="1600"/>
              </a:spcBef>
              <a:spcAft>
                <a:spcPts val="0"/>
              </a:spcAft>
              <a:buSzPts val="1200"/>
              <a:buFont typeface="Roboto Condensed Light"/>
              <a:buAutoNum type="alphaLcPeriod"/>
              <a:defRPr/>
            </a:lvl2pPr>
            <a:lvl3pPr indent="-304800" lvl="2" marL="1371600" rtl="0">
              <a:spcBef>
                <a:spcPts val="1600"/>
              </a:spcBef>
              <a:spcAft>
                <a:spcPts val="0"/>
              </a:spcAft>
              <a:buSzPts val="1200"/>
              <a:buFont typeface="Roboto Condensed Light"/>
              <a:buAutoNum type="romanLcPeriod"/>
              <a:defRPr/>
            </a:lvl3pPr>
            <a:lvl4pPr indent="-304800" lvl="3" marL="1828800" rtl="0">
              <a:spcBef>
                <a:spcPts val="1600"/>
              </a:spcBef>
              <a:spcAft>
                <a:spcPts val="0"/>
              </a:spcAft>
              <a:buSzPts val="1200"/>
              <a:buFont typeface="Roboto Condensed Light"/>
              <a:buAutoNum type="arabicPeriod"/>
              <a:defRPr/>
            </a:lvl4pPr>
            <a:lvl5pPr indent="-304800" lvl="4" marL="2286000" rtl="0">
              <a:spcBef>
                <a:spcPts val="1600"/>
              </a:spcBef>
              <a:spcAft>
                <a:spcPts val="0"/>
              </a:spcAft>
              <a:buSzPts val="1200"/>
              <a:buFont typeface="Roboto Condensed Light"/>
              <a:buAutoNum type="alphaLcPeriod"/>
              <a:defRPr/>
            </a:lvl5pPr>
            <a:lvl6pPr indent="-304800" lvl="5" marL="2743200" rtl="0">
              <a:spcBef>
                <a:spcPts val="1600"/>
              </a:spcBef>
              <a:spcAft>
                <a:spcPts val="0"/>
              </a:spcAft>
              <a:buSzPts val="1200"/>
              <a:buFont typeface="Roboto Condensed Light"/>
              <a:buAutoNum type="romanLcPeriod"/>
              <a:defRPr/>
            </a:lvl6pPr>
            <a:lvl7pPr indent="-304800" lvl="6" marL="3200400" rtl="0">
              <a:spcBef>
                <a:spcPts val="1600"/>
              </a:spcBef>
              <a:spcAft>
                <a:spcPts val="0"/>
              </a:spcAft>
              <a:buSzPts val="1200"/>
              <a:buFont typeface="Roboto Condensed Light"/>
              <a:buAutoNum type="arabicPeriod"/>
              <a:defRPr/>
            </a:lvl7pPr>
            <a:lvl8pPr indent="-304800" lvl="7" marL="3657600" rtl="0">
              <a:spcBef>
                <a:spcPts val="1600"/>
              </a:spcBef>
              <a:spcAft>
                <a:spcPts val="0"/>
              </a:spcAft>
              <a:buSzPts val="1200"/>
              <a:buFont typeface="Roboto Condensed Light"/>
              <a:buAutoNum type="alphaLcPeriod"/>
              <a:defRPr/>
            </a:lvl8pPr>
            <a:lvl9pPr indent="-304800" lvl="8" marL="4114800" rtl="0">
              <a:spcBef>
                <a:spcPts val="1600"/>
              </a:spcBef>
              <a:spcAft>
                <a:spcPts val="1600"/>
              </a:spcAft>
              <a:buSzPts val="1200"/>
              <a:buFont typeface="Roboto Condensed Light"/>
              <a:buAutoNum type="romanLcPeriod"/>
              <a:defRPr/>
            </a:lvl9pPr>
          </a:lstStyle>
          <a:p/>
        </p:txBody>
      </p:sp>
      <p:grpSp>
        <p:nvGrpSpPr>
          <p:cNvPr id="450" name="Google Shape;450;p41"/>
          <p:cNvGrpSpPr/>
          <p:nvPr/>
        </p:nvGrpSpPr>
        <p:grpSpPr>
          <a:xfrm rot="899857">
            <a:off x="7222308" y="190062"/>
            <a:ext cx="1711973" cy="1846180"/>
            <a:chOff x="-3361711" y="308336"/>
            <a:chExt cx="3987600" cy="4300200"/>
          </a:xfrm>
        </p:grpSpPr>
        <p:grpSp>
          <p:nvGrpSpPr>
            <p:cNvPr id="451" name="Google Shape;451;p41"/>
            <p:cNvGrpSpPr/>
            <p:nvPr/>
          </p:nvGrpSpPr>
          <p:grpSpPr>
            <a:xfrm>
              <a:off x="-3361711" y="308336"/>
              <a:ext cx="3987600" cy="4300200"/>
              <a:chOff x="-2571136" y="421611"/>
              <a:chExt cx="3987600" cy="4300200"/>
            </a:xfrm>
          </p:grpSpPr>
          <p:sp>
            <p:nvSpPr>
              <p:cNvPr id="452" name="Google Shape;452;p41"/>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41"/>
              <p:cNvGrpSpPr/>
              <p:nvPr/>
            </p:nvGrpSpPr>
            <p:grpSpPr>
              <a:xfrm>
                <a:off x="-2206074" y="809586"/>
                <a:ext cx="3257475" cy="3524250"/>
                <a:chOff x="-2206074" y="819150"/>
                <a:chExt cx="3257475" cy="3524250"/>
              </a:xfrm>
            </p:grpSpPr>
            <p:grpSp>
              <p:nvGrpSpPr>
                <p:cNvPr id="454" name="Google Shape;454;p41"/>
                <p:cNvGrpSpPr/>
                <p:nvPr/>
              </p:nvGrpSpPr>
              <p:grpSpPr>
                <a:xfrm>
                  <a:off x="-2206074" y="819150"/>
                  <a:ext cx="3257475" cy="981000"/>
                  <a:chOff x="-2209800" y="819150"/>
                  <a:chExt cx="3257475" cy="981000"/>
                </a:xfrm>
              </p:grpSpPr>
              <p:sp>
                <p:nvSpPr>
                  <p:cNvPr id="455" name="Google Shape;455;p41"/>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41"/>
                <p:cNvGrpSpPr/>
                <p:nvPr/>
              </p:nvGrpSpPr>
              <p:grpSpPr>
                <a:xfrm>
                  <a:off x="-2206074" y="3362400"/>
                  <a:ext cx="3257475" cy="981000"/>
                  <a:chOff x="-2209800" y="819150"/>
                  <a:chExt cx="3257475" cy="981000"/>
                </a:xfrm>
              </p:grpSpPr>
              <p:sp>
                <p:nvSpPr>
                  <p:cNvPr id="458" name="Google Shape;458;p41"/>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0" name="Google Shape;460;p41"/>
            <p:cNvSpPr/>
            <p:nvPr/>
          </p:nvSpPr>
          <p:spPr>
            <a:xfrm>
              <a:off x="-1858399" y="1967936"/>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1"/>
          <p:cNvGrpSpPr/>
          <p:nvPr/>
        </p:nvGrpSpPr>
        <p:grpSpPr>
          <a:xfrm flipH="1" rot="-899857">
            <a:off x="209708" y="3107262"/>
            <a:ext cx="1711973" cy="1846180"/>
            <a:chOff x="-2571136" y="421611"/>
            <a:chExt cx="3987600" cy="4300200"/>
          </a:xfrm>
        </p:grpSpPr>
        <p:sp>
          <p:nvSpPr>
            <p:cNvPr id="462" name="Google Shape;462;p41"/>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41"/>
            <p:cNvGrpSpPr/>
            <p:nvPr/>
          </p:nvGrpSpPr>
          <p:grpSpPr>
            <a:xfrm>
              <a:off x="-2206074" y="809586"/>
              <a:ext cx="3257475" cy="3524250"/>
              <a:chOff x="-2206074" y="819150"/>
              <a:chExt cx="3257475" cy="3524250"/>
            </a:xfrm>
          </p:grpSpPr>
          <p:grpSp>
            <p:nvGrpSpPr>
              <p:cNvPr id="464" name="Google Shape;464;p41"/>
              <p:cNvGrpSpPr/>
              <p:nvPr/>
            </p:nvGrpSpPr>
            <p:grpSpPr>
              <a:xfrm>
                <a:off x="-2206074" y="819150"/>
                <a:ext cx="3257475" cy="981000"/>
                <a:chOff x="-2209800" y="819150"/>
                <a:chExt cx="3257475" cy="981000"/>
              </a:xfrm>
            </p:grpSpPr>
            <p:sp>
              <p:nvSpPr>
                <p:cNvPr id="465" name="Google Shape;465;p41"/>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41"/>
              <p:cNvGrpSpPr/>
              <p:nvPr/>
            </p:nvGrpSpPr>
            <p:grpSpPr>
              <a:xfrm>
                <a:off x="-2206074" y="3362400"/>
                <a:ext cx="3257475" cy="981000"/>
                <a:chOff x="-2209800" y="819150"/>
                <a:chExt cx="3257475" cy="981000"/>
              </a:xfrm>
            </p:grpSpPr>
            <p:sp>
              <p:nvSpPr>
                <p:cNvPr id="468" name="Google Shape;468;p41"/>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0" name="Shape 470"/>
        <p:cNvGrpSpPr/>
        <p:nvPr/>
      </p:nvGrpSpPr>
      <p:grpSpPr>
        <a:xfrm>
          <a:off x="0" y="0"/>
          <a:ext cx="0" cy="0"/>
          <a:chOff x="0" y="0"/>
          <a:chExt cx="0" cy="0"/>
        </a:xfrm>
      </p:grpSpPr>
      <p:grpSp>
        <p:nvGrpSpPr>
          <p:cNvPr id="471" name="Google Shape;471;p42"/>
          <p:cNvGrpSpPr/>
          <p:nvPr/>
        </p:nvGrpSpPr>
        <p:grpSpPr>
          <a:xfrm>
            <a:off x="7012442" y="2917210"/>
            <a:ext cx="2131500" cy="2226300"/>
            <a:chOff x="7012442" y="2917195"/>
            <a:chExt cx="2131500" cy="2226300"/>
          </a:xfrm>
        </p:grpSpPr>
        <p:sp>
          <p:nvSpPr>
            <p:cNvPr id="472" name="Google Shape;472;p42"/>
            <p:cNvSpPr/>
            <p:nvPr/>
          </p:nvSpPr>
          <p:spPr>
            <a:xfrm rot="900037">
              <a:off x="7222223" y="31072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2"/>
            <p:cNvSpPr/>
            <p:nvPr/>
          </p:nvSpPr>
          <p:spPr>
            <a:xfrm rot="899198">
              <a:off x="7867772" y="38197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42"/>
          <p:cNvGrpSpPr/>
          <p:nvPr/>
        </p:nvGrpSpPr>
        <p:grpSpPr>
          <a:xfrm>
            <a:off x="47" y="10"/>
            <a:ext cx="2131500" cy="2226300"/>
            <a:chOff x="47" y="-5"/>
            <a:chExt cx="2131500" cy="2226300"/>
          </a:xfrm>
        </p:grpSpPr>
        <p:sp>
          <p:nvSpPr>
            <p:cNvPr id="475" name="Google Shape;475;p42"/>
            <p:cNvSpPr/>
            <p:nvPr/>
          </p:nvSpPr>
          <p:spPr>
            <a:xfrm flipH="1" rot="-900037">
              <a:off x="209828" y="1900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42"/>
            <p:cNvGrpSpPr/>
            <p:nvPr/>
          </p:nvGrpSpPr>
          <p:grpSpPr>
            <a:xfrm flipH="1" rot="-899857">
              <a:off x="366438" y="356630"/>
              <a:ext cx="1398513" cy="1513046"/>
              <a:chOff x="-2206074" y="819150"/>
              <a:chExt cx="3257475" cy="3524250"/>
            </a:xfrm>
          </p:grpSpPr>
          <p:sp>
            <p:nvSpPr>
              <p:cNvPr id="477" name="Google Shape;477;p42"/>
              <p:cNvSpPr/>
              <p:nvPr/>
            </p:nvSpPr>
            <p:spPr>
              <a:xfrm>
                <a:off x="-2206074"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70401" y="336240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42"/>
            <p:cNvSpPr/>
            <p:nvPr/>
          </p:nvSpPr>
          <p:spPr>
            <a:xfrm flipH="1" rot="-899198">
              <a:off x="855093" y="9025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2"/>
          <p:cNvSpPr txBox="1"/>
          <p:nvPr/>
        </p:nvSpPr>
        <p:spPr>
          <a:xfrm flipH="1" rot="-1717703">
            <a:off x="7094174" y="1809530"/>
            <a:ext cx="2142648" cy="3317344"/>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30000">
                <a:solidFill>
                  <a:srgbClr val="37618A"/>
                </a:solidFill>
                <a:latin typeface="Lilita One"/>
                <a:ea typeface="Lilita One"/>
                <a:cs typeface="Lilita One"/>
                <a:sym typeface="Lilita One"/>
              </a:rPr>
              <a:t>¿</a:t>
            </a:r>
            <a:endParaRPr sz="30000">
              <a:solidFill>
                <a:srgbClr val="37618A"/>
              </a:solidFill>
              <a:latin typeface="Lilita One"/>
              <a:ea typeface="Lilita One"/>
              <a:cs typeface="Lilita One"/>
              <a:sym typeface="Lilita One"/>
            </a:endParaRPr>
          </a:p>
        </p:txBody>
      </p:sp>
      <p:sp>
        <p:nvSpPr>
          <p:cNvPr id="481" name="Google Shape;481;p42"/>
          <p:cNvSpPr txBox="1"/>
          <p:nvPr/>
        </p:nvSpPr>
        <p:spPr>
          <a:xfrm flipH="1" rot="-9898606">
            <a:off x="-534206" y="2767888"/>
            <a:ext cx="2242963" cy="347302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30000">
                <a:solidFill>
                  <a:srgbClr val="37618A"/>
                </a:solidFill>
                <a:latin typeface="Lilita One"/>
                <a:ea typeface="Lilita One"/>
                <a:cs typeface="Lilita One"/>
                <a:sym typeface="Lilita One"/>
              </a:rPr>
              <a:t>¿</a:t>
            </a:r>
            <a:endParaRPr sz="30000">
              <a:solidFill>
                <a:srgbClr val="37618A"/>
              </a:solidFill>
              <a:latin typeface="Lilita One"/>
              <a:ea typeface="Lilita One"/>
              <a:cs typeface="Lilita One"/>
              <a:sym typeface="Lilita One"/>
            </a:endParaRPr>
          </a:p>
        </p:txBody>
      </p:sp>
      <p:sp>
        <p:nvSpPr>
          <p:cNvPr id="482" name="Google Shape;482;p42"/>
          <p:cNvSpPr txBox="1"/>
          <p:nvPr>
            <p:ph type="title"/>
          </p:nvPr>
        </p:nvSpPr>
        <p:spPr>
          <a:xfrm>
            <a:off x="726100" y="542575"/>
            <a:ext cx="7691700" cy="47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3" name="Google Shape;483;p42"/>
          <p:cNvSpPr txBox="1"/>
          <p:nvPr>
            <p:ph idx="1" type="body"/>
          </p:nvPr>
        </p:nvSpPr>
        <p:spPr>
          <a:xfrm>
            <a:off x="1197500" y="2876550"/>
            <a:ext cx="2645700" cy="7239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4" name="Google Shape;484;p42"/>
          <p:cNvSpPr txBox="1"/>
          <p:nvPr>
            <p:ph idx="2" type="body"/>
          </p:nvPr>
        </p:nvSpPr>
        <p:spPr>
          <a:xfrm>
            <a:off x="5303800" y="2876550"/>
            <a:ext cx="2642700" cy="722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5" name="Google Shape;485;p42"/>
          <p:cNvSpPr txBox="1"/>
          <p:nvPr>
            <p:ph idx="3" type="subTitle"/>
          </p:nvPr>
        </p:nvSpPr>
        <p:spPr>
          <a:xfrm>
            <a:off x="890625" y="2219325"/>
            <a:ext cx="3076500" cy="47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Lilita One"/>
              <a:buNone/>
              <a:defRPr sz="2800">
                <a:solidFill>
                  <a:schemeClr val="lt2"/>
                </a:solidFill>
                <a:latin typeface="Lilita One"/>
                <a:ea typeface="Lilita One"/>
                <a:cs typeface="Lilita One"/>
                <a:sym typeface="Lilita One"/>
              </a:defRPr>
            </a:lvl1pPr>
            <a:lvl2pPr lvl="1" rtl="0">
              <a:spcBef>
                <a:spcPts val="0"/>
              </a:spcBef>
              <a:spcAft>
                <a:spcPts val="0"/>
              </a:spcAft>
              <a:buSzPts val="1400"/>
              <a:buFont typeface="Lilita One"/>
              <a:buNone/>
              <a:defRPr>
                <a:latin typeface="Lilita One"/>
                <a:ea typeface="Lilita One"/>
                <a:cs typeface="Lilita One"/>
                <a:sym typeface="Lilita One"/>
              </a:defRPr>
            </a:lvl2pPr>
            <a:lvl3pPr lvl="2" rtl="0">
              <a:spcBef>
                <a:spcPts val="1600"/>
              </a:spcBef>
              <a:spcAft>
                <a:spcPts val="0"/>
              </a:spcAft>
              <a:buSzPts val="1400"/>
              <a:buFont typeface="Lilita One"/>
              <a:buNone/>
              <a:defRPr>
                <a:latin typeface="Lilita One"/>
                <a:ea typeface="Lilita One"/>
                <a:cs typeface="Lilita One"/>
                <a:sym typeface="Lilita One"/>
              </a:defRPr>
            </a:lvl3pPr>
            <a:lvl4pPr lvl="3" rtl="0">
              <a:spcBef>
                <a:spcPts val="1600"/>
              </a:spcBef>
              <a:spcAft>
                <a:spcPts val="0"/>
              </a:spcAft>
              <a:buSzPts val="1400"/>
              <a:buFont typeface="Lilita One"/>
              <a:buNone/>
              <a:defRPr>
                <a:latin typeface="Lilita One"/>
                <a:ea typeface="Lilita One"/>
                <a:cs typeface="Lilita One"/>
                <a:sym typeface="Lilita One"/>
              </a:defRPr>
            </a:lvl4pPr>
            <a:lvl5pPr lvl="4" rtl="0">
              <a:spcBef>
                <a:spcPts val="1600"/>
              </a:spcBef>
              <a:spcAft>
                <a:spcPts val="0"/>
              </a:spcAft>
              <a:buSzPts val="1400"/>
              <a:buFont typeface="Lilita One"/>
              <a:buNone/>
              <a:defRPr>
                <a:latin typeface="Lilita One"/>
                <a:ea typeface="Lilita One"/>
                <a:cs typeface="Lilita One"/>
                <a:sym typeface="Lilita One"/>
              </a:defRPr>
            </a:lvl5pPr>
            <a:lvl6pPr lvl="5" rtl="0">
              <a:spcBef>
                <a:spcPts val="1600"/>
              </a:spcBef>
              <a:spcAft>
                <a:spcPts val="0"/>
              </a:spcAft>
              <a:buSzPts val="1400"/>
              <a:buFont typeface="Lilita One"/>
              <a:buNone/>
              <a:defRPr>
                <a:latin typeface="Lilita One"/>
                <a:ea typeface="Lilita One"/>
                <a:cs typeface="Lilita One"/>
                <a:sym typeface="Lilita One"/>
              </a:defRPr>
            </a:lvl6pPr>
            <a:lvl7pPr lvl="6" rtl="0">
              <a:spcBef>
                <a:spcPts val="1600"/>
              </a:spcBef>
              <a:spcAft>
                <a:spcPts val="0"/>
              </a:spcAft>
              <a:buSzPts val="1400"/>
              <a:buFont typeface="Lilita One"/>
              <a:buNone/>
              <a:defRPr>
                <a:latin typeface="Lilita One"/>
                <a:ea typeface="Lilita One"/>
                <a:cs typeface="Lilita One"/>
                <a:sym typeface="Lilita One"/>
              </a:defRPr>
            </a:lvl7pPr>
            <a:lvl8pPr lvl="7" rtl="0">
              <a:spcBef>
                <a:spcPts val="1600"/>
              </a:spcBef>
              <a:spcAft>
                <a:spcPts val="0"/>
              </a:spcAft>
              <a:buSzPts val="1400"/>
              <a:buFont typeface="Lilita One"/>
              <a:buNone/>
              <a:defRPr>
                <a:latin typeface="Lilita One"/>
                <a:ea typeface="Lilita One"/>
                <a:cs typeface="Lilita One"/>
                <a:sym typeface="Lilita One"/>
              </a:defRPr>
            </a:lvl8pPr>
            <a:lvl9pPr lvl="8" rtl="0">
              <a:spcBef>
                <a:spcPts val="1600"/>
              </a:spcBef>
              <a:spcAft>
                <a:spcPts val="1600"/>
              </a:spcAft>
              <a:buSzPts val="1400"/>
              <a:buFont typeface="Lilita One"/>
              <a:buNone/>
              <a:defRPr>
                <a:latin typeface="Lilita One"/>
                <a:ea typeface="Lilita One"/>
                <a:cs typeface="Lilita One"/>
                <a:sym typeface="Lilita One"/>
              </a:defRPr>
            </a:lvl9pPr>
          </a:lstStyle>
          <a:p/>
        </p:txBody>
      </p:sp>
      <p:sp>
        <p:nvSpPr>
          <p:cNvPr id="486" name="Google Shape;486;p42"/>
          <p:cNvSpPr txBox="1"/>
          <p:nvPr>
            <p:ph idx="4" type="subTitle"/>
          </p:nvPr>
        </p:nvSpPr>
        <p:spPr>
          <a:xfrm>
            <a:off x="5100675" y="2190750"/>
            <a:ext cx="3152700" cy="5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Lilita One"/>
              <a:buNone/>
              <a:defRPr sz="2800">
                <a:solidFill>
                  <a:schemeClr val="lt2"/>
                </a:solidFill>
                <a:latin typeface="Lilita One"/>
                <a:ea typeface="Lilita One"/>
                <a:cs typeface="Lilita One"/>
                <a:sym typeface="Lilita One"/>
              </a:defRPr>
            </a:lvl1pPr>
            <a:lvl2pPr lvl="1" rtl="0">
              <a:spcBef>
                <a:spcPts val="0"/>
              </a:spcBef>
              <a:spcAft>
                <a:spcPts val="0"/>
              </a:spcAft>
              <a:buSzPts val="1400"/>
              <a:buFont typeface="Lilita One"/>
              <a:buNone/>
              <a:defRPr>
                <a:latin typeface="Lilita One"/>
                <a:ea typeface="Lilita One"/>
                <a:cs typeface="Lilita One"/>
                <a:sym typeface="Lilita One"/>
              </a:defRPr>
            </a:lvl2pPr>
            <a:lvl3pPr lvl="2" rtl="0">
              <a:spcBef>
                <a:spcPts val="1600"/>
              </a:spcBef>
              <a:spcAft>
                <a:spcPts val="0"/>
              </a:spcAft>
              <a:buSzPts val="1400"/>
              <a:buFont typeface="Lilita One"/>
              <a:buNone/>
              <a:defRPr>
                <a:latin typeface="Lilita One"/>
                <a:ea typeface="Lilita One"/>
                <a:cs typeface="Lilita One"/>
                <a:sym typeface="Lilita One"/>
              </a:defRPr>
            </a:lvl3pPr>
            <a:lvl4pPr lvl="3" rtl="0">
              <a:spcBef>
                <a:spcPts val="1600"/>
              </a:spcBef>
              <a:spcAft>
                <a:spcPts val="0"/>
              </a:spcAft>
              <a:buSzPts val="1400"/>
              <a:buFont typeface="Lilita One"/>
              <a:buNone/>
              <a:defRPr>
                <a:latin typeface="Lilita One"/>
                <a:ea typeface="Lilita One"/>
                <a:cs typeface="Lilita One"/>
                <a:sym typeface="Lilita One"/>
              </a:defRPr>
            </a:lvl4pPr>
            <a:lvl5pPr lvl="4" rtl="0">
              <a:spcBef>
                <a:spcPts val="1600"/>
              </a:spcBef>
              <a:spcAft>
                <a:spcPts val="0"/>
              </a:spcAft>
              <a:buSzPts val="1400"/>
              <a:buFont typeface="Lilita One"/>
              <a:buNone/>
              <a:defRPr>
                <a:latin typeface="Lilita One"/>
                <a:ea typeface="Lilita One"/>
                <a:cs typeface="Lilita One"/>
                <a:sym typeface="Lilita One"/>
              </a:defRPr>
            </a:lvl5pPr>
            <a:lvl6pPr lvl="5" rtl="0">
              <a:spcBef>
                <a:spcPts val="1600"/>
              </a:spcBef>
              <a:spcAft>
                <a:spcPts val="0"/>
              </a:spcAft>
              <a:buSzPts val="1400"/>
              <a:buFont typeface="Lilita One"/>
              <a:buNone/>
              <a:defRPr>
                <a:latin typeface="Lilita One"/>
                <a:ea typeface="Lilita One"/>
                <a:cs typeface="Lilita One"/>
                <a:sym typeface="Lilita One"/>
              </a:defRPr>
            </a:lvl6pPr>
            <a:lvl7pPr lvl="6" rtl="0">
              <a:spcBef>
                <a:spcPts val="1600"/>
              </a:spcBef>
              <a:spcAft>
                <a:spcPts val="0"/>
              </a:spcAft>
              <a:buSzPts val="1400"/>
              <a:buFont typeface="Lilita One"/>
              <a:buNone/>
              <a:defRPr>
                <a:latin typeface="Lilita One"/>
                <a:ea typeface="Lilita One"/>
                <a:cs typeface="Lilita One"/>
                <a:sym typeface="Lilita One"/>
              </a:defRPr>
            </a:lvl7pPr>
            <a:lvl8pPr lvl="7" rtl="0">
              <a:spcBef>
                <a:spcPts val="1600"/>
              </a:spcBef>
              <a:spcAft>
                <a:spcPts val="0"/>
              </a:spcAft>
              <a:buSzPts val="1400"/>
              <a:buFont typeface="Lilita One"/>
              <a:buNone/>
              <a:defRPr>
                <a:latin typeface="Lilita One"/>
                <a:ea typeface="Lilita One"/>
                <a:cs typeface="Lilita One"/>
                <a:sym typeface="Lilita One"/>
              </a:defRPr>
            </a:lvl8pPr>
            <a:lvl9pPr lvl="8" rtl="0">
              <a:spcBef>
                <a:spcPts val="1600"/>
              </a:spcBef>
              <a:spcAft>
                <a:spcPts val="1600"/>
              </a:spcAft>
              <a:buSzPts val="1400"/>
              <a:buFont typeface="Lilita One"/>
              <a:buNone/>
              <a:defRPr>
                <a:latin typeface="Lilita One"/>
                <a:ea typeface="Lilita One"/>
                <a:cs typeface="Lilita One"/>
                <a:sym typeface="Lilit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7" name="Shape 487"/>
        <p:cNvGrpSpPr/>
        <p:nvPr/>
      </p:nvGrpSpPr>
      <p:grpSpPr>
        <a:xfrm>
          <a:off x="0" y="0"/>
          <a:ext cx="0" cy="0"/>
          <a:chOff x="0" y="0"/>
          <a:chExt cx="0" cy="0"/>
        </a:xfrm>
      </p:grpSpPr>
      <p:sp>
        <p:nvSpPr>
          <p:cNvPr id="488" name="Google Shape;488;p43"/>
          <p:cNvSpPr txBox="1"/>
          <p:nvPr>
            <p:ph type="title"/>
          </p:nvPr>
        </p:nvSpPr>
        <p:spPr>
          <a:xfrm>
            <a:off x="726100" y="542575"/>
            <a:ext cx="7691700" cy="475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9" name="Shape 489"/>
        <p:cNvGrpSpPr/>
        <p:nvPr/>
      </p:nvGrpSpPr>
      <p:grpSpPr>
        <a:xfrm>
          <a:off x="0" y="0"/>
          <a:ext cx="0" cy="0"/>
          <a:chOff x="0" y="0"/>
          <a:chExt cx="0" cy="0"/>
        </a:xfrm>
      </p:grpSpPr>
      <p:sp>
        <p:nvSpPr>
          <p:cNvPr id="490" name="Google Shape;490;p44"/>
          <p:cNvSpPr txBox="1"/>
          <p:nvPr>
            <p:ph type="title"/>
          </p:nvPr>
        </p:nvSpPr>
        <p:spPr>
          <a:xfrm>
            <a:off x="726100" y="1256950"/>
            <a:ext cx="4228500" cy="1676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1" name="Google Shape;491;p44"/>
          <p:cNvSpPr txBox="1"/>
          <p:nvPr>
            <p:ph idx="1" type="body"/>
          </p:nvPr>
        </p:nvSpPr>
        <p:spPr>
          <a:xfrm>
            <a:off x="726100" y="3057525"/>
            <a:ext cx="3813900" cy="15435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sz="1200"/>
            </a:lvl2pPr>
            <a:lvl3pPr indent="-330200" lvl="2" marL="1371600" rtl="0">
              <a:spcBef>
                <a:spcPts val="1600"/>
              </a:spcBef>
              <a:spcAft>
                <a:spcPts val="0"/>
              </a:spcAft>
              <a:buSzPts val="1600"/>
              <a:buChar char="■"/>
              <a:defRPr sz="1200"/>
            </a:lvl3pPr>
            <a:lvl4pPr indent="-330200" lvl="3" marL="1828800" rtl="0">
              <a:spcBef>
                <a:spcPts val="1600"/>
              </a:spcBef>
              <a:spcAft>
                <a:spcPts val="0"/>
              </a:spcAft>
              <a:buSzPts val="1600"/>
              <a:buChar char="●"/>
              <a:defRPr sz="1200"/>
            </a:lvl4pPr>
            <a:lvl5pPr indent="-330200" lvl="4" marL="2286000" rtl="0">
              <a:spcBef>
                <a:spcPts val="1600"/>
              </a:spcBef>
              <a:spcAft>
                <a:spcPts val="0"/>
              </a:spcAft>
              <a:buSzPts val="1600"/>
              <a:buChar char="○"/>
              <a:defRPr sz="1200"/>
            </a:lvl5pPr>
            <a:lvl6pPr indent="-330200" lvl="5" marL="2743200" rtl="0">
              <a:spcBef>
                <a:spcPts val="1600"/>
              </a:spcBef>
              <a:spcAft>
                <a:spcPts val="0"/>
              </a:spcAft>
              <a:buSzPts val="1600"/>
              <a:buChar char="■"/>
              <a:defRPr sz="1200"/>
            </a:lvl6pPr>
            <a:lvl7pPr indent="-330200" lvl="6" marL="3200400" rtl="0">
              <a:spcBef>
                <a:spcPts val="1600"/>
              </a:spcBef>
              <a:spcAft>
                <a:spcPts val="0"/>
              </a:spcAft>
              <a:buSzPts val="1600"/>
              <a:buChar char="●"/>
              <a:defRPr sz="1200"/>
            </a:lvl7pPr>
            <a:lvl8pPr indent="-330200" lvl="7" marL="3657600" rtl="0">
              <a:spcBef>
                <a:spcPts val="1600"/>
              </a:spcBef>
              <a:spcAft>
                <a:spcPts val="0"/>
              </a:spcAft>
              <a:buSzPts val="1600"/>
              <a:buChar char="○"/>
              <a:defRPr sz="1200"/>
            </a:lvl8pPr>
            <a:lvl9pPr indent="-330200" lvl="8" marL="4114800" rtl="0">
              <a:spcBef>
                <a:spcPts val="1600"/>
              </a:spcBef>
              <a:spcAft>
                <a:spcPts val="1600"/>
              </a:spcAft>
              <a:buSzPts val="1600"/>
              <a:buChar char="■"/>
              <a:defRPr sz="1200"/>
            </a:lvl9pPr>
          </a:lstStyle>
          <a:p/>
        </p:txBody>
      </p:sp>
      <p:grpSp>
        <p:nvGrpSpPr>
          <p:cNvPr id="492" name="Google Shape;492;p44"/>
          <p:cNvGrpSpPr/>
          <p:nvPr/>
        </p:nvGrpSpPr>
        <p:grpSpPr>
          <a:xfrm rot="899960">
            <a:off x="4715630" y="450288"/>
            <a:ext cx="3987481" cy="4300072"/>
            <a:chOff x="-3361711" y="308336"/>
            <a:chExt cx="3987600" cy="4300200"/>
          </a:xfrm>
        </p:grpSpPr>
        <p:grpSp>
          <p:nvGrpSpPr>
            <p:cNvPr id="493" name="Google Shape;493;p44"/>
            <p:cNvGrpSpPr/>
            <p:nvPr/>
          </p:nvGrpSpPr>
          <p:grpSpPr>
            <a:xfrm>
              <a:off x="-3361711" y="308336"/>
              <a:ext cx="3987600" cy="4300200"/>
              <a:chOff x="-2571136" y="421611"/>
              <a:chExt cx="3987600" cy="4300200"/>
            </a:xfrm>
          </p:grpSpPr>
          <p:sp>
            <p:nvSpPr>
              <p:cNvPr id="494" name="Google Shape;494;p44"/>
              <p:cNvSpPr/>
              <p:nvPr/>
            </p:nvSpPr>
            <p:spPr>
              <a:xfrm>
                <a:off x="-2571136" y="421611"/>
                <a:ext cx="3987600" cy="4300200"/>
              </a:xfrm>
              <a:prstGeom prst="roundRect">
                <a:avLst>
                  <a:gd fmla="val 5368" name="adj"/>
                </a:avLst>
              </a:prstGeom>
              <a:solidFill>
                <a:srgbClr val="669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44"/>
              <p:cNvGrpSpPr/>
              <p:nvPr/>
            </p:nvGrpSpPr>
            <p:grpSpPr>
              <a:xfrm>
                <a:off x="-2206074" y="809586"/>
                <a:ext cx="3257475" cy="3524250"/>
                <a:chOff x="-2206074" y="819150"/>
                <a:chExt cx="3257475" cy="3524250"/>
              </a:xfrm>
            </p:grpSpPr>
            <p:grpSp>
              <p:nvGrpSpPr>
                <p:cNvPr id="496" name="Google Shape;496;p44"/>
                <p:cNvGrpSpPr/>
                <p:nvPr/>
              </p:nvGrpSpPr>
              <p:grpSpPr>
                <a:xfrm>
                  <a:off x="-2206074" y="819150"/>
                  <a:ext cx="3257475" cy="981000"/>
                  <a:chOff x="-2209800" y="819150"/>
                  <a:chExt cx="3257475" cy="981000"/>
                </a:xfrm>
              </p:grpSpPr>
              <p:sp>
                <p:nvSpPr>
                  <p:cNvPr id="497" name="Google Shape;497;p44"/>
                  <p:cNvSpPr/>
                  <p:nvPr/>
                </p:nvSpPr>
                <p:spPr>
                  <a:xfrm>
                    <a:off x="-2209800" y="819150"/>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
                  <p:cNvSpPr/>
                  <p:nvPr/>
                </p:nvSpPr>
                <p:spPr>
                  <a:xfrm>
                    <a:off x="66675" y="819150"/>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44"/>
                <p:cNvGrpSpPr/>
                <p:nvPr/>
              </p:nvGrpSpPr>
              <p:grpSpPr>
                <a:xfrm>
                  <a:off x="-2206074" y="3362400"/>
                  <a:ext cx="3257475" cy="981000"/>
                  <a:chOff x="-2209800" y="819150"/>
                  <a:chExt cx="3257475" cy="981000"/>
                </a:xfrm>
              </p:grpSpPr>
              <p:sp>
                <p:nvSpPr>
                  <p:cNvPr id="500" name="Google Shape;500;p44"/>
                  <p:cNvSpPr/>
                  <p:nvPr/>
                </p:nvSpPr>
                <p:spPr>
                  <a:xfrm>
                    <a:off x="-2209800" y="819150"/>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66675" y="819150"/>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2" name="Google Shape;502;p44"/>
            <p:cNvSpPr/>
            <p:nvPr/>
          </p:nvSpPr>
          <p:spPr>
            <a:xfrm>
              <a:off x="-1858399" y="1967936"/>
              <a:ext cx="981000" cy="981000"/>
            </a:xfrm>
            <a:prstGeom prst="ellipse">
              <a:avLst/>
            </a:prstGeom>
            <a:solidFill>
              <a:srgbClr val="508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44"/>
          <p:cNvSpPr txBox="1"/>
          <p:nvPr/>
        </p:nvSpPr>
        <p:spPr>
          <a:xfrm flipH="1" rot="-665646">
            <a:off x="6911595" y="357094"/>
            <a:ext cx="859054" cy="121177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solidFill>
                  <a:srgbClr val="CEEBFF"/>
                </a:solidFill>
                <a:latin typeface="Lilita One"/>
                <a:ea typeface="Lilita One"/>
                <a:cs typeface="Lilita One"/>
                <a:sym typeface="Lilita One"/>
              </a:rPr>
              <a:t>¿</a:t>
            </a:r>
            <a:endParaRPr sz="8000">
              <a:solidFill>
                <a:srgbClr val="CEEBFF"/>
              </a:solidFill>
              <a:latin typeface="Lilita One"/>
              <a:ea typeface="Lilita One"/>
              <a:cs typeface="Lilita One"/>
              <a:sym typeface="Lilita One"/>
            </a:endParaRPr>
          </a:p>
        </p:txBody>
      </p:sp>
      <p:sp>
        <p:nvSpPr>
          <p:cNvPr id="504" name="Google Shape;504;p44"/>
          <p:cNvSpPr txBox="1"/>
          <p:nvPr/>
        </p:nvSpPr>
        <p:spPr>
          <a:xfrm flipH="1" rot="-9272901">
            <a:off x="7835846" y="2160468"/>
            <a:ext cx="821642" cy="10894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solidFill>
                  <a:srgbClr val="CEEBFF"/>
                </a:solidFill>
                <a:latin typeface="Lilita One"/>
                <a:ea typeface="Lilita One"/>
                <a:cs typeface="Lilita One"/>
                <a:sym typeface="Lilita One"/>
              </a:rPr>
              <a:t>¿</a:t>
            </a:r>
            <a:endParaRPr sz="8000">
              <a:solidFill>
                <a:srgbClr val="CEEBFF"/>
              </a:solidFill>
              <a:latin typeface="Lilita One"/>
              <a:ea typeface="Lilita One"/>
              <a:cs typeface="Lilita One"/>
              <a:sym typeface="Lilita One"/>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5" name="Shape 505"/>
        <p:cNvGrpSpPr/>
        <p:nvPr/>
      </p:nvGrpSpPr>
      <p:grpSpPr>
        <a:xfrm>
          <a:off x="0" y="0"/>
          <a:ext cx="0" cy="0"/>
          <a:chOff x="0" y="0"/>
          <a:chExt cx="0" cy="0"/>
        </a:xfrm>
      </p:grpSpPr>
      <p:sp>
        <p:nvSpPr>
          <p:cNvPr id="506" name="Google Shape;506;p45"/>
          <p:cNvSpPr txBox="1"/>
          <p:nvPr>
            <p:ph type="title"/>
          </p:nvPr>
        </p:nvSpPr>
        <p:spPr>
          <a:xfrm>
            <a:off x="1656150" y="1071600"/>
            <a:ext cx="5831700" cy="300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507" name="Google Shape;507;p45"/>
          <p:cNvGrpSpPr/>
          <p:nvPr/>
        </p:nvGrpSpPr>
        <p:grpSpPr>
          <a:xfrm flipH="1" rot="10800000">
            <a:off x="7012442" y="10"/>
            <a:ext cx="2131500" cy="2226300"/>
            <a:chOff x="7012442" y="2917195"/>
            <a:chExt cx="2131500" cy="2226300"/>
          </a:xfrm>
        </p:grpSpPr>
        <p:sp>
          <p:nvSpPr>
            <p:cNvPr id="508" name="Google Shape;508;p45"/>
            <p:cNvSpPr/>
            <p:nvPr/>
          </p:nvSpPr>
          <p:spPr>
            <a:xfrm rot="900037">
              <a:off x="7222223" y="31072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rot="899198">
              <a:off x="7867772" y="38197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5"/>
          <p:cNvGrpSpPr/>
          <p:nvPr/>
        </p:nvGrpSpPr>
        <p:grpSpPr>
          <a:xfrm flipH="1" rot="10800000">
            <a:off x="47" y="2917210"/>
            <a:ext cx="2131500" cy="2226300"/>
            <a:chOff x="47" y="-5"/>
            <a:chExt cx="2131500" cy="2226300"/>
          </a:xfrm>
        </p:grpSpPr>
        <p:sp>
          <p:nvSpPr>
            <p:cNvPr id="511" name="Google Shape;511;p45"/>
            <p:cNvSpPr/>
            <p:nvPr/>
          </p:nvSpPr>
          <p:spPr>
            <a:xfrm flipH="1" rot="-900037">
              <a:off x="209828" y="1900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45"/>
            <p:cNvGrpSpPr/>
            <p:nvPr/>
          </p:nvGrpSpPr>
          <p:grpSpPr>
            <a:xfrm flipH="1" rot="-899857">
              <a:off x="366438" y="356630"/>
              <a:ext cx="1398513" cy="1513046"/>
              <a:chOff x="-2206074" y="819150"/>
              <a:chExt cx="3257475" cy="3524250"/>
            </a:xfrm>
          </p:grpSpPr>
          <p:sp>
            <p:nvSpPr>
              <p:cNvPr id="513" name="Google Shape;513;p45"/>
              <p:cNvSpPr/>
              <p:nvPr/>
            </p:nvSpPr>
            <p:spPr>
              <a:xfrm>
                <a:off x="-2206074"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70401" y="336240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45"/>
            <p:cNvSpPr/>
            <p:nvPr/>
          </p:nvSpPr>
          <p:spPr>
            <a:xfrm flipH="1" rot="-899198">
              <a:off x="855093" y="9025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516" name="Shape 516"/>
        <p:cNvGrpSpPr/>
        <p:nvPr/>
      </p:nvGrpSpPr>
      <p:grpSpPr>
        <a:xfrm>
          <a:off x="0" y="0"/>
          <a:ext cx="0" cy="0"/>
          <a:chOff x="0" y="0"/>
          <a:chExt cx="0" cy="0"/>
        </a:xfrm>
      </p:grpSpPr>
      <p:sp>
        <p:nvSpPr>
          <p:cNvPr id="517" name="Google Shape;517;p46"/>
          <p:cNvSpPr txBox="1"/>
          <p:nvPr>
            <p:ph type="title"/>
          </p:nvPr>
        </p:nvSpPr>
        <p:spPr>
          <a:xfrm>
            <a:off x="2517475" y="542575"/>
            <a:ext cx="40452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18" name="Google Shape;518;p46"/>
          <p:cNvSpPr txBox="1"/>
          <p:nvPr>
            <p:ph idx="1" type="subTitle"/>
          </p:nvPr>
        </p:nvSpPr>
        <p:spPr>
          <a:xfrm>
            <a:off x="2386050" y="1182525"/>
            <a:ext cx="4371900" cy="147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9" name="Google Shape;519;p46"/>
          <p:cNvSpPr/>
          <p:nvPr/>
        </p:nvSpPr>
        <p:spPr>
          <a:xfrm>
            <a:off x="0" y="4662225"/>
            <a:ext cx="9143844" cy="499547"/>
          </a:xfrm>
          <a:custGeom>
            <a:rect b="b" l="l" r="r" t="t"/>
            <a:pathLst>
              <a:path extrusionOk="0" h="9441" w="269293">
                <a:moveTo>
                  <a:pt x="0" y="0"/>
                </a:moveTo>
                <a:lnTo>
                  <a:pt x="0" y="9441"/>
                </a:lnTo>
                <a:lnTo>
                  <a:pt x="269293" y="9441"/>
                </a:lnTo>
                <a:lnTo>
                  <a:pt x="269293" y="0"/>
                </a:lnTo>
                <a:close/>
              </a:path>
            </a:pathLst>
          </a:custGeom>
          <a:solidFill>
            <a:srgbClr val="AB44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46"/>
          <p:cNvGrpSpPr/>
          <p:nvPr/>
        </p:nvGrpSpPr>
        <p:grpSpPr>
          <a:xfrm flipH="1" rot="-899857">
            <a:off x="209708" y="190062"/>
            <a:ext cx="1711973" cy="1846180"/>
            <a:chOff x="-3361711" y="308336"/>
            <a:chExt cx="3987600" cy="4300200"/>
          </a:xfrm>
        </p:grpSpPr>
        <p:grpSp>
          <p:nvGrpSpPr>
            <p:cNvPr id="521" name="Google Shape;521;p46"/>
            <p:cNvGrpSpPr/>
            <p:nvPr/>
          </p:nvGrpSpPr>
          <p:grpSpPr>
            <a:xfrm>
              <a:off x="-3361711" y="308336"/>
              <a:ext cx="3987600" cy="4300200"/>
              <a:chOff x="-2571136" y="421611"/>
              <a:chExt cx="3987600" cy="4300200"/>
            </a:xfrm>
          </p:grpSpPr>
          <p:sp>
            <p:nvSpPr>
              <p:cNvPr id="522" name="Google Shape;522;p46"/>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46"/>
              <p:cNvGrpSpPr/>
              <p:nvPr/>
            </p:nvGrpSpPr>
            <p:grpSpPr>
              <a:xfrm>
                <a:off x="-2206074" y="809586"/>
                <a:ext cx="3257475" cy="3524250"/>
                <a:chOff x="-2206074" y="819150"/>
                <a:chExt cx="3257475" cy="3524250"/>
              </a:xfrm>
            </p:grpSpPr>
            <p:grpSp>
              <p:nvGrpSpPr>
                <p:cNvPr id="524" name="Google Shape;524;p46"/>
                <p:cNvGrpSpPr/>
                <p:nvPr/>
              </p:nvGrpSpPr>
              <p:grpSpPr>
                <a:xfrm>
                  <a:off x="-2206074" y="819150"/>
                  <a:ext cx="3257475" cy="981000"/>
                  <a:chOff x="-2209800" y="819150"/>
                  <a:chExt cx="3257475" cy="981000"/>
                </a:xfrm>
              </p:grpSpPr>
              <p:sp>
                <p:nvSpPr>
                  <p:cNvPr id="525" name="Google Shape;525;p46"/>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46"/>
                <p:cNvGrpSpPr/>
                <p:nvPr/>
              </p:nvGrpSpPr>
              <p:grpSpPr>
                <a:xfrm>
                  <a:off x="-2206074" y="3362400"/>
                  <a:ext cx="3257475" cy="981000"/>
                  <a:chOff x="-2209800" y="819150"/>
                  <a:chExt cx="3257475" cy="981000"/>
                </a:xfrm>
              </p:grpSpPr>
              <p:sp>
                <p:nvSpPr>
                  <p:cNvPr id="528" name="Google Shape;528;p46"/>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0" name="Google Shape;530;p46"/>
            <p:cNvSpPr/>
            <p:nvPr/>
          </p:nvSpPr>
          <p:spPr>
            <a:xfrm>
              <a:off x="-1858399" y="1967936"/>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46"/>
          <p:cNvGrpSpPr/>
          <p:nvPr/>
        </p:nvGrpSpPr>
        <p:grpSpPr>
          <a:xfrm rot="899857">
            <a:off x="7222308" y="3107262"/>
            <a:ext cx="1711973" cy="1846180"/>
            <a:chOff x="-2571136" y="421611"/>
            <a:chExt cx="3987600" cy="4300200"/>
          </a:xfrm>
        </p:grpSpPr>
        <p:sp>
          <p:nvSpPr>
            <p:cNvPr id="532" name="Google Shape;532;p46"/>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46"/>
            <p:cNvGrpSpPr/>
            <p:nvPr/>
          </p:nvGrpSpPr>
          <p:grpSpPr>
            <a:xfrm>
              <a:off x="-2206074" y="809586"/>
              <a:ext cx="3257475" cy="3524250"/>
              <a:chOff x="-2206074" y="819150"/>
              <a:chExt cx="3257475" cy="3524250"/>
            </a:xfrm>
          </p:grpSpPr>
          <p:grpSp>
            <p:nvGrpSpPr>
              <p:cNvPr id="534" name="Google Shape;534;p46"/>
              <p:cNvGrpSpPr/>
              <p:nvPr/>
            </p:nvGrpSpPr>
            <p:grpSpPr>
              <a:xfrm>
                <a:off x="-2206074" y="819150"/>
                <a:ext cx="3257475" cy="981000"/>
                <a:chOff x="-2209800" y="819150"/>
                <a:chExt cx="3257475" cy="981000"/>
              </a:xfrm>
            </p:grpSpPr>
            <p:sp>
              <p:nvSpPr>
                <p:cNvPr id="535" name="Google Shape;535;p46"/>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6"/>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46"/>
              <p:cNvGrpSpPr/>
              <p:nvPr/>
            </p:nvGrpSpPr>
            <p:grpSpPr>
              <a:xfrm>
                <a:off x="-2206074" y="3362400"/>
                <a:ext cx="3257475" cy="981000"/>
                <a:chOff x="-2209800" y="819150"/>
                <a:chExt cx="3257475" cy="981000"/>
              </a:xfrm>
            </p:grpSpPr>
            <p:sp>
              <p:nvSpPr>
                <p:cNvPr id="538" name="Google Shape;538;p46"/>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540" name="Shape 540"/>
        <p:cNvGrpSpPr/>
        <p:nvPr/>
      </p:nvGrpSpPr>
      <p:grpSpPr>
        <a:xfrm>
          <a:off x="0" y="0"/>
          <a:ext cx="0" cy="0"/>
          <a:chOff x="0" y="0"/>
          <a:chExt cx="0" cy="0"/>
        </a:xfrm>
      </p:grpSpPr>
      <p:grpSp>
        <p:nvGrpSpPr>
          <p:cNvPr id="541" name="Google Shape;541;p47"/>
          <p:cNvGrpSpPr/>
          <p:nvPr/>
        </p:nvGrpSpPr>
        <p:grpSpPr>
          <a:xfrm rot="899857">
            <a:off x="7222308" y="190062"/>
            <a:ext cx="1711973" cy="1846180"/>
            <a:chOff x="-3361711" y="308336"/>
            <a:chExt cx="3987600" cy="4300200"/>
          </a:xfrm>
        </p:grpSpPr>
        <p:grpSp>
          <p:nvGrpSpPr>
            <p:cNvPr id="542" name="Google Shape;542;p47"/>
            <p:cNvGrpSpPr/>
            <p:nvPr/>
          </p:nvGrpSpPr>
          <p:grpSpPr>
            <a:xfrm>
              <a:off x="-3361711" y="308336"/>
              <a:ext cx="3987600" cy="4300200"/>
              <a:chOff x="-2571136" y="421611"/>
              <a:chExt cx="3987600" cy="4300200"/>
            </a:xfrm>
          </p:grpSpPr>
          <p:sp>
            <p:nvSpPr>
              <p:cNvPr id="543" name="Google Shape;543;p47"/>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47"/>
              <p:cNvGrpSpPr/>
              <p:nvPr/>
            </p:nvGrpSpPr>
            <p:grpSpPr>
              <a:xfrm>
                <a:off x="-2206074" y="809586"/>
                <a:ext cx="3257475" cy="3524250"/>
                <a:chOff x="-2206074" y="819150"/>
                <a:chExt cx="3257475" cy="3524250"/>
              </a:xfrm>
            </p:grpSpPr>
            <p:grpSp>
              <p:nvGrpSpPr>
                <p:cNvPr id="545" name="Google Shape;545;p47"/>
                <p:cNvGrpSpPr/>
                <p:nvPr/>
              </p:nvGrpSpPr>
              <p:grpSpPr>
                <a:xfrm>
                  <a:off x="-2206074" y="819150"/>
                  <a:ext cx="3257475" cy="981000"/>
                  <a:chOff x="-2209800" y="819150"/>
                  <a:chExt cx="3257475" cy="981000"/>
                </a:xfrm>
              </p:grpSpPr>
              <p:sp>
                <p:nvSpPr>
                  <p:cNvPr id="546" name="Google Shape;546;p47"/>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47"/>
                <p:cNvGrpSpPr/>
                <p:nvPr/>
              </p:nvGrpSpPr>
              <p:grpSpPr>
                <a:xfrm>
                  <a:off x="-2206074" y="3362400"/>
                  <a:ext cx="3257475" cy="981000"/>
                  <a:chOff x="-2209800" y="819150"/>
                  <a:chExt cx="3257475" cy="981000"/>
                </a:xfrm>
              </p:grpSpPr>
              <p:sp>
                <p:nvSpPr>
                  <p:cNvPr id="549" name="Google Shape;549;p47"/>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1" name="Google Shape;551;p47"/>
            <p:cNvSpPr/>
            <p:nvPr/>
          </p:nvSpPr>
          <p:spPr>
            <a:xfrm>
              <a:off x="-1858399" y="1967936"/>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47"/>
          <p:cNvGrpSpPr/>
          <p:nvPr/>
        </p:nvGrpSpPr>
        <p:grpSpPr>
          <a:xfrm flipH="1" rot="-899857">
            <a:off x="209708" y="3107262"/>
            <a:ext cx="1711973" cy="1846180"/>
            <a:chOff x="-2571136" y="421611"/>
            <a:chExt cx="3987600" cy="4300200"/>
          </a:xfrm>
        </p:grpSpPr>
        <p:sp>
          <p:nvSpPr>
            <p:cNvPr id="553" name="Google Shape;553;p47"/>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47"/>
            <p:cNvGrpSpPr/>
            <p:nvPr/>
          </p:nvGrpSpPr>
          <p:grpSpPr>
            <a:xfrm>
              <a:off x="-2206074" y="809586"/>
              <a:ext cx="3257475" cy="3524250"/>
              <a:chOff x="-2206074" y="819150"/>
              <a:chExt cx="3257475" cy="3524250"/>
            </a:xfrm>
          </p:grpSpPr>
          <p:grpSp>
            <p:nvGrpSpPr>
              <p:cNvPr id="555" name="Google Shape;555;p47"/>
              <p:cNvGrpSpPr/>
              <p:nvPr/>
            </p:nvGrpSpPr>
            <p:grpSpPr>
              <a:xfrm>
                <a:off x="-2206074" y="819150"/>
                <a:ext cx="3257475" cy="981000"/>
                <a:chOff x="-2209800" y="819150"/>
                <a:chExt cx="3257475" cy="981000"/>
              </a:xfrm>
            </p:grpSpPr>
            <p:sp>
              <p:nvSpPr>
                <p:cNvPr id="556" name="Google Shape;556;p47"/>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47"/>
              <p:cNvGrpSpPr/>
              <p:nvPr/>
            </p:nvGrpSpPr>
            <p:grpSpPr>
              <a:xfrm>
                <a:off x="-2206074" y="3362400"/>
                <a:ext cx="3257475" cy="981000"/>
                <a:chOff x="-2209800" y="819150"/>
                <a:chExt cx="3257475" cy="981000"/>
              </a:xfrm>
            </p:grpSpPr>
            <p:sp>
              <p:nvSpPr>
                <p:cNvPr id="559" name="Google Shape;559;p47"/>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7"/>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1" name="Google Shape;561;p47"/>
          <p:cNvSpPr/>
          <p:nvPr/>
        </p:nvSpPr>
        <p:spPr>
          <a:xfrm rot="-728472">
            <a:off x="2724097" y="1990739"/>
            <a:ext cx="4343351" cy="4248204"/>
          </a:xfrm>
          <a:prstGeom prst="roundRect">
            <a:avLst>
              <a:gd fmla="val 690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7"/>
          <p:cNvSpPr txBox="1"/>
          <p:nvPr>
            <p:ph type="title"/>
          </p:nvPr>
        </p:nvSpPr>
        <p:spPr>
          <a:xfrm rot="-405">
            <a:off x="2024700" y="542789"/>
            <a:ext cx="5094600" cy="10782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3200"/>
              <a:buNone/>
              <a:defRPr sz="38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3" name="Shape 563"/>
        <p:cNvGrpSpPr/>
        <p:nvPr/>
      </p:nvGrpSpPr>
      <p:grpSpPr>
        <a:xfrm>
          <a:off x="0" y="0"/>
          <a:ext cx="0" cy="0"/>
          <a:chOff x="0" y="0"/>
          <a:chExt cx="0" cy="0"/>
        </a:xfrm>
      </p:grpSpPr>
      <p:sp>
        <p:nvSpPr>
          <p:cNvPr id="564" name="Google Shape;564;p4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5" name="Google Shape;565;p4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566" name="Shape 566"/>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67" name="Shape 567"/>
        <p:cNvGrpSpPr/>
        <p:nvPr/>
      </p:nvGrpSpPr>
      <p:grpSpPr>
        <a:xfrm>
          <a:off x="0" y="0"/>
          <a:ext cx="0" cy="0"/>
          <a:chOff x="0" y="0"/>
          <a:chExt cx="0" cy="0"/>
        </a:xfrm>
      </p:grpSpPr>
      <p:sp>
        <p:nvSpPr>
          <p:cNvPr id="568" name="Google Shape;568;p50">
            <a:hlinkClick/>
          </p:cNvPr>
          <p:cNvSpPr/>
          <p:nvPr/>
        </p:nvSpPr>
        <p:spPr>
          <a:xfrm>
            <a:off x="3317300" y="4192070"/>
            <a:ext cx="2509500" cy="424800"/>
          </a:xfrm>
          <a:prstGeom prst="roundRect">
            <a:avLst>
              <a:gd fmla="val 16667" name="adj"/>
            </a:avLst>
          </a:prstGeom>
          <a:solidFill>
            <a:srgbClr val="D85F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grpSp>
        <p:nvGrpSpPr>
          <p:cNvPr id="569" name="Google Shape;569;p50"/>
          <p:cNvGrpSpPr/>
          <p:nvPr/>
        </p:nvGrpSpPr>
        <p:grpSpPr>
          <a:xfrm flipH="1" rot="10800000">
            <a:off x="7012442" y="10"/>
            <a:ext cx="2131500" cy="2226300"/>
            <a:chOff x="7012442" y="2917195"/>
            <a:chExt cx="2131500" cy="2226300"/>
          </a:xfrm>
        </p:grpSpPr>
        <p:sp>
          <p:nvSpPr>
            <p:cNvPr id="570" name="Google Shape;570;p50"/>
            <p:cNvSpPr/>
            <p:nvPr/>
          </p:nvSpPr>
          <p:spPr>
            <a:xfrm rot="900037">
              <a:off x="7222223" y="31072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0"/>
            <p:cNvSpPr/>
            <p:nvPr/>
          </p:nvSpPr>
          <p:spPr>
            <a:xfrm rot="899198">
              <a:off x="7867772" y="38197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50"/>
          <p:cNvGrpSpPr/>
          <p:nvPr/>
        </p:nvGrpSpPr>
        <p:grpSpPr>
          <a:xfrm flipH="1" rot="10800000">
            <a:off x="47" y="2917210"/>
            <a:ext cx="2131500" cy="2226300"/>
            <a:chOff x="47" y="-5"/>
            <a:chExt cx="2131500" cy="2226300"/>
          </a:xfrm>
        </p:grpSpPr>
        <p:sp>
          <p:nvSpPr>
            <p:cNvPr id="573" name="Google Shape;573;p50"/>
            <p:cNvSpPr/>
            <p:nvPr/>
          </p:nvSpPr>
          <p:spPr>
            <a:xfrm flipH="1" rot="-900037">
              <a:off x="209828" y="190081"/>
              <a:ext cx="1711938" cy="184612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50"/>
            <p:cNvGrpSpPr/>
            <p:nvPr/>
          </p:nvGrpSpPr>
          <p:grpSpPr>
            <a:xfrm flipH="1" rot="-899857">
              <a:off x="366438" y="356630"/>
              <a:ext cx="1398513" cy="1513046"/>
              <a:chOff x="-2206074" y="819150"/>
              <a:chExt cx="3257475" cy="3524250"/>
            </a:xfrm>
          </p:grpSpPr>
          <p:sp>
            <p:nvSpPr>
              <p:cNvPr id="575" name="Google Shape;575;p50"/>
              <p:cNvSpPr/>
              <p:nvPr/>
            </p:nvSpPr>
            <p:spPr>
              <a:xfrm>
                <a:off x="-2206074"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70401" y="336240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50"/>
            <p:cNvSpPr/>
            <p:nvPr/>
          </p:nvSpPr>
          <p:spPr>
            <a:xfrm flipH="1" rot="-899198">
              <a:off x="855093" y="902537"/>
              <a:ext cx="421124" cy="4211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50"/>
          <p:cNvSpPr txBox="1"/>
          <p:nvPr>
            <p:ph type="title"/>
          </p:nvPr>
        </p:nvSpPr>
        <p:spPr>
          <a:xfrm>
            <a:off x="720000" y="5400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800"/>
              <a:buFont typeface="Lilita One"/>
              <a:buNone/>
              <a:defRPr sz="3200">
                <a:solidFill>
                  <a:schemeClr val="accent1"/>
                </a:solidFill>
                <a:latin typeface="Lilita One"/>
                <a:ea typeface="Lilita One"/>
                <a:cs typeface="Lilita One"/>
                <a:sym typeface="Lilita One"/>
              </a:defRPr>
            </a:lvl1pPr>
            <a:lvl2pPr lvl="1"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2pPr>
            <a:lvl3pPr lvl="2"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3pPr>
            <a:lvl4pPr lvl="3"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4pPr>
            <a:lvl5pPr lvl="4"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5pPr>
            <a:lvl6pPr lvl="5"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6pPr>
            <a:lvl7pPr lvl="6"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7pPr>
            <a:lvl8pPr lvl="7"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8pPr>
            <a:lvl9pPr lvl="8" rtl="0">
              <a:spcBef>
                <a:spcPts val="0"/>
              </a:spcBef>
              <a:spcAft>
                <a:spcPts val="0"/>
              </a:spcAft>
              <a:buClr>
                <a:srgbClr val="FFFFFF"/>
              </a:buClr>
              <a:buSzPts val="2800"/>
              <a:buFont typeface="Bubblegum Sans"/>
              <a:buNone/>
              <a:defRPr sz="2800">
                <a:solidFill>
                  <a:srgbClr val="FFFFFF"/>
                </a:solidFill>
                <a:latin typeface="Bubblegum Sans"/>
                <a:ea typeface="Bubblegum Sans"/>
                <a:cs typeface="Bubblegum Sans"/>
                <a:sym typeface="Bubblegum Sans"/>
              </a:defRPr>
            </a:lvl9pPr>
          </a:lstStyle>
          <a:p/>
        </p:txBody>
      </p:sp>
      <p:sp>
        <p:nvSpPr>
          <p:cNvPr id="579" name="Google Shape;579;p50"/>
          <p:cNvSpPr txBox="1"/>
          <p:nvPr>
            <p:ph idx="1" type="subTitle"/>
          </p:nvPr>
        </p:nvSpPr>
        <p:spPr>
          <a:xfrm>
            <a:off x="3376650" y="4200525"/>
            <a:ext cx="2390700" cy="40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000">
                <a:latin typeface="Lilita One"/>
                <a:ea typeface="Lilita One"/>
                <a:cs typeface="Lilita One"/>
                <a:sym typeface="Lilita 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lt2"/>
        </a:solidFill>
      </p:bgPr>
    </p:bg>
    <p:spTree>
      <p:nvGrpSpPr>
        <p:cNvPr id="580" name="Shape 580"/>
        <p:cNvGrpSpPr/>
        <p:nvPr/>
      </p:nvGrpSpPr>
      <p:grpSpPr>
        <a:xfrm>
          <a:off x="0" y="0"/>
          <a:ext cx="0" cy="0"/>
          <a:chOff x="0" y="0"/>
          <a:chExt cx="0" cy="0"/>
        </a:xfrm>
      </p:grpSpPr>
      <p:grpSp>
        <p:nvGrpSpPr>
          <p:cNvPr id="581" name="Google Shape;581;p51"/>
          <p:cNvGrpSpPr/>
          <p:nvPr/>
        </p:nvGrpSpPr>
        <p:grpSpPr>
          <a:xfrm>
            <a:off x="-53475" y="1227822"/>
            <a:ext cx="4964700" cy="5185500"/>
            <a:chOff x="4227036" y="7547"/>
            <a:chExt cx="4964700" cy="5185500"/>
          </a:xfrm>
        </p:grpSpPr>
        <p:sp>
          <p:nvSpPr>
            <p:cNvPr id="582" name="Google Shape;582;p51"/>
            <p:cNvSpPr/>
            <p:nvPr/>
          </p:nvSpPr>
          <p:spPr>
            <a:xfrm flipH="1" rot="-899950">
              <a:off x="4715607" y="450278"/>
              <a:ext cx="3987558" cy="4300039"/>
            </a:xfrm>
            <a:prstGeom prst="roundRect">
              <a:avLst>
                <a:gd fmla="val 5368" name="adj"/>
              </a:avLst>
            </a:prstGeom>
            <a:solidFill>
              <a:srgbClr val="D4C2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1"/>
            <p:cNvSpPr/>
            <p:nvPr/>
          </p:nvSpPr>
          <p:spPr>
            <a:xfrm flipH="1" rot="-899814">
              <a:off x="6210673" y="2184844"/>
              <a:ext cx="980806" cy="980806"/>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51"/>
          <p:cNvSpPr txBox="1"/>
          <p:nvPr>
            <p:ph type="title"/>
          </p:nvPr>
        </p:nvSpPr>
        <p:spPr>
          <a:xfrm>
            <a:off x="3043230" y="1914463"/>
            <a:ext cx="2385600" cy="545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3600">
                <a:solidFill>
                  <a:schemeClr val="accent4"/>
                </a:solidFill>
              </a:defRPr>
            </a:lvl1pPr>
            <a:lvl2pPr lvl="1" rtl="0" algn="l">
              <a:spcBef>
                <a:spcPts val="0"/>
              </a:spcBef>
              <a:spcAft>
                <a:spcPts val="0"/>
              </a:spcAft>
              <a:buSzPts val="3600"/>
              <a:buNone/>
              <a:defRPr sz="3600"/>
            </a:lvl2pPr>
            <a:lvl3pPr lvl="2" rtl="0" algn="l">
              <a:spcBef>
                <a:spcPts val="0"/>
              </a:spcBef>
              <a:spcAft>
                <a:spcPts val="0"/>
              </a:spcAft>
              <a:buSzPts val="3600"/>
              <a:buNone/>
              <a:defRPr sz="3600"/>
            </a:lvl3pPr>
            <a:lvl4pPr lvl="3" rtl="0" algn="l">
              <a:spcBef>
                <a:spcPts val="0"/>
              </a:spcBef>
              <a:spcAft>
                <a:spcPts val="0"/>
              </a:spcAft>
              <a:buSzPts val="3600"/>
              <a:buNone/>
              <a:defRPr sz="3600"/>
            </a:lvl4pPr>
            <a:lvl5pPr lvl="4" rtl="0" algn="l">
              <a:spcBef>
                <a:spcPts val="0"/>
              </a:spcBef>
              <a:spcAft>
                <a:spcPts val="0"/>
              </a:spcAft>
              <a:buSzPts val="3600"/>
              <a:buNone/>
              <a:defRPr sz="3600"/>
            </a:lvl5pPr>
            <a:lvl6pPr lvl="5" rtl="0" algn="l">
              <a:spcBef>
                <a:spcPts val="0"/>
              </a:spcBef>
              <a:spcAft>
                <a:spcPts val="0"/>
              </a:spcAft>
              <a:buSzPts val="3600"/>
              <a:buNone/>
              <a:defRPr sz="3600"/>
            </a:lvl6pPr>
            <a:lvl7pPr lvl="6" rtl="0" algn="l">
              <a:spcBef>
                <a:spcPts val="0"/>
              </a:spcBef>
              <a:spcAft>
                <a:spcPts val="0"/>
              </a:spcAft>
              <a:buSzPts val="3600"/>
              <a:buNone/>
              <a:defRPr sz="3600"/>
            </a:lvl7pPr>
            <a:lvl8pPr lvl="7" rtl="0" algn="l">
              <a:spcBef>
                <a:spcPts val="0"/>
              </a:spcBef>
              <a:spcAft>
                <a:spcPts val="0"/>
              </a:spcAft>
              <a:buSzPts val="3600"/>
              <a:buNone/>
              <a:defRPr sz="3600"/>
            </a:lvl8pPr>
            <a:lvl9pPr lvl="8" rtl="0" algn="l">
              <a:spcBef>
                <a:spcPts val="0"/>
              </a:spcBef>
              <a:spcAft>
                <a:spcPts val="0"/>
              </a:spcAft>
              <a:buSzPts val="3600"/>
              <a:buNone/>
              <a:defRPr sz="3600"/>
            </a:lvl9pPr>
          </a:lstStyle>
          <a:p/>
        </p:txBody>
      </p:sp>
      <p:sp>
        <p:nvSpPr>
          <p:cNvPr id="585" name="Google Shape;585;p51"/>
          <p:cNvSpPr txBox="1"/>
          <p:nvPr>
            <p:ph hasCustomPrompt="1" idx="2" type="title"/>
          </p:nvPr>
        </p:nvSpPr>
        <p:spPr>
          <a:xfrm>
            <a:off x="726100" y="1878300"/>
            <a:ext cx="2024700" cy="138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7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6" name="Google Shape;586;p51"/>
          <p:cNvSpPr txBox="1"/>
          <p:nvPr>
            <p:ph idx="1" type="subTitle"/>
          </p:nvPr>
        </p:nvSpPr>
        <p:spPr>
          <a:xfrm>
            <a:off x="3037150" y="2526438"/>
            <a:ext cx="2391300" cy="7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1_1">
    <p:bg>
      <p:bgPr>
        <a:solidFill>
          <a:schemeClr val="lt2"/>
        </a:solidFill>
      </p:bgPr>
    </p:bg>
    <p:spTree>
      <p:nvGrpSpPr>
        <p:cNvPr id="587" name="Shape 587"/>
        <p:cNvGrpSpPr/>
        <p:nvPr/>
      </p:nvGrpSpPr>
      <p:grpSpPr>
        <a:xfrm>
          <a:off x="0" y="0"/>
          <a:ext cx="0" cy="0"/>
          <a:chOff x="0" y="0"/>
          <a:chExt cx="0" cy="0"/>
        </a:xfrm>
      </p:grpSpPr>
      <p:grpSp>
        <p:nvGrpSpPr>
          <p:cNvPr id="588" name="Google Shape;588;p52"/>
          <p:cNvGrpSpPr/>
          <p:nvPr/>
        </p:nvGrpSpPr>
        <p:grpSpPr>
          <a:xfrm flipH="1" rot="-899960">
            <a:off x="448430" y="1821888"/>
            <a:ext cx="3987481" cy="4300072"/>
            <a:chOff x="-3361711" y="308336"/>
            <a:chExt cx="3987600" cy="4300200"/>
          </a:xfrm>
        </p:grpSpPr>
        <p:grpSp>
          <p:nvGrpSpPr>
            <p:cNvPr id="589" name="Google Shape;589;p52"/>
            <p:cNvGrpSpPr/>
            <p:nvPr/>
          </p:nvGrpSpPr>
          <p:grpSpPr>
            <a:xfrm>
              <a:off x="-3361711" y="308336"/>
              <a:ext cx="3987600" cy="4300200"/>
              <a:chOff x="-2571136" y="421611"/>
              <a:chExt cx="3987600" cy="4300200"/>
            </a:xfrm>
          </p:grpSpPr>
          <p:sp>
            <p:nvSpPr>
              <p:cNvPr id="590" name="Google Shape;590;p52"/>
              <p:cNvSpPr/>
              <p:nvPr/>
            </p:nvSpPr>
            <p:spPr>
              <a:xfrm>
                <a:off x="-2571136" y="421611"/>
                <a:ext cx="3987600" cy="4300200"/>
              </a:xfrm>
              <a:prstGeom prst="roundRect">
                <a:avLst>
                  <a:gd fmla="val 5368" name="adj"/>
                </a:avLst>
              </a:prstGeom>
              <a:solidFill>
                <a:srgbClr val="CDB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52"/>
              <p:cNvGrpSpPr/>
              <p:nvPr/>
            </p:nvGrpSpPr>
            <p:grpSpPr>
              <a:xfrm>
                <a:off x="-2206074" y="809586"/>
                <a:ext cx="3257475" cy="3524250"/>
                <a:chOff x="-2206074" y="819150"/>
                <a:chExt cx="3257475" cy="3524250"/>
              </a:xfrm>
            </p:grpSpPr>
            <p:grpSp>
              <p:nvGrpSpPr>
                <p:cNvPr id="592" name="Google Shape;592;p52"/>
                <p:cNvGrpSpPr/>
                <p:nvPr/>
              </p:nvGrpSpPr>
              <p:grpSpPr>
                <a:xfrm>
                  <a:off x="-2206074" y="819150"/>
                  <a:ext cx="3257475" cy="981000"/>
                  <a:chOff x="-2209800" y="819150"/>
                  <a:chExt cx="3257475" cy="981000"/>
                </a:xfrm>
              </p:grpSpPr>
              <p:sp>
                <p:nvSpPr>
                  <p:cNvPr id="593" name="Google Shape;593;p52"/>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52"/>
                <p:cNvGrpSpPr/>
                <p:nvPr/>
              </p:nvGrpSpPr>
              <p:grpSpPr>
                <a:xfrm>
                  <a:off x="-2206074" y="3362400"/>
                  <a:ext cx="3257475" cy="981000"/>
                  <a:chOff x="-2209800" y="819150"/>
                  <a:chExt cx="3257475" cy="981000"/>
                </a:xfrm>
              </p:grpSpPr>
              <p:sp>
                <p:nvSpPr>
                  <p:cNvPr id="596" name="Google Shape;596;p52"/>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8" name="Google Shape;598;p52"/>
            <p:cNvSpPr/>
            <p:nvPr/>
          </p:nvSpPr>
          <p:spPr>
            <a:xfrm>
              <a:off x="-1858399" y="1967936"/>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52"/>
          <p:cNvSpPr txBox="1"/>
          <p:nvPr>
            <p:ph type="title"/>
          </p:nvPr>
        </p:nvSpPr>
        <p:spPr>
          <a:xfrm>
            <a:off x="4352925" y="1256950"/>
            <a:ext cx="4030500" cy="1676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solidFill>
                  <a:schemeClr val="accent4"/>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0" name="Google Shape;600;p52"/>
          <p:cNvSpPr txBox="1"/>
          <p:nvPr>
            <p:ph idx="1" type="body"/>
          </p:nvPr>
        </p:nvSpPr>
        <p:spPr>
          <a:xfrm>
            <a:off x="4569700" y="3057525"/>
            <a:ext cx="3813900" cy="15435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sz="1200"/>
            </a:lvl2pPr>
            <a:lvl3pPr indent="-330200" lvl="2" marL="1371600" rtl="0">
              <a:spcBef>
                <a:spcPts val="1600"/>
              </a:spcBef>
              <a:spcAft>
                <a:spcPts val="0"/>
              </a:spcAft>
              <a:buSzPts val="1600"/>
              <a:buChar char="■"/>
              <a:defRPr sz="1200"/>
            </a:lvl3pPr>
            <a:lvl4pPr indent="-330200" lvl="3" marL="1828800" rtl="0">
              <a:spcBef>
                <a:spcPts val="1600"/>
              </a:spcBef>
              <a:spcAft>
                <a:spcPts val="0"/>
              </a:spcAft>
              <a:buSzPts val="1600"/>
              <a:buChar char="●"/>
              <a:defRPr sz="1200"/>
            </a:lvl4pPr>
            <a:lvl5pPr indent="-330200" lvl="4" marL="2286000" rtl="0">
              <a:spcBef>
                <a:spcPts val="1600"/>
              </a:spcBef>
              <a:spcAft>
                <a:spcPts val="0"/>
              </a:spcAft>
              <a:buSzPts val="1600"/>
              <a:buChar char="○"/>
              <a:defRPr sz="1200"/>
            </a:lvl5pPr>
            <a:lvl6pPr indent="-330200" lvl="5" marL="2743200" rtl="0">
              <a:spcBef>
                <a:spcPts val="1600"/>
              </a:spcBef>
              <a:spcAft>
                <a:spcPts val="0"/>
              </a:spcAft>
              <a:buSzPts val="1600"/>
              <a:buChar char="■"/>
              <a:defRPr sz="1200"/>
            </a:lvl6pPr>
            <a:lvl7pPr indent="-330200" lvl="6" marL="3200400" rtl="0">
              <a:spcBef>
                <a:spcPts val="1600"/>
              </a:spcBef>
              <a:spcAft>
                <a:spcPts val="0"/>
              </a:spcAft>
              <a:buSzPts val="1600"/>
              <a:buChar char="●"/>
              <a:defRPr sz="1200"/>
            </a:lvl7pPr>
            <a:lvl8pPr indent="-330200" lvl="7" marL="3657600" rtl="0">
              <a:spcBef>
                <a:spcPts val="1600"/>
              </a:spcBef>
              <a:spcAft>
                <a:spcPts val="0"/>
              </a:spcAft>
              <a:buSzPts val="1600"/>
              <a:buChar char="○"/>
              <a:defRPr sz="1200"/>
            </a:lvl8pPr>
            <a:lvl9pPr indent="-330200" lvl="8" marL="4114800" rtl="0">
              <a:spcBef>
                <a:spcPts val="1600"/>
              </a:spcBef>
              <a:spcAft>
                <a:spcPts val="1600"/>
              </a:spcAft>
              <a:buSzPts val="1600"/>
              <a:buChar char="■"/>
              <a:defRPr sz="1200"/>
            </a:lvl9pPr>
          </a:lstStyle>
          <a:p/>
        </p:txBody>
      </p:sp>
      <p:sp>
        <p:nvSpPr>
          <p:cNvPr id="601" name="Google Shape;601;p52"/>
          <p:cNvSpPr txBox="1"/>
          <p:nvPr/>
        </p:nvSpPr>
        <p:spPr>
          <a:xfrm rot="665646">
            <a:off x="3504968" y="-223931"/>
            <a:ext cx="859054" cy="121177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solidFill>
                  <a:srgbClr val="D4C2AF"/>
                </a:solidFill>
                <a:latin typeface="Lilita One"/>
                <a:ea typeface="Lilita One"/>
                <a:cs typeface="Lilita One"/>
                <a:sym typeface="Lilita One"/>
              </a:rPr>
              <a:t>¿</a:t>
            </a:r>
            <a:endParaRPr sz="8000">
              <a:solidFill>
                <a:srgbClr val="D4C2AF"/>
              </a:solidFill>
              <a:latin typeface="Lilita One"/>
              <a:ea typeface="Lilita One"/>
              <a:cs typeface="Lilita One"/>
              <a:sym typeface="Lilita One"/>
            </a:endParaRPr>
          </a:p>
        </p:txBody>
      </p:sp>
      <p:sp>
        <p:nvSpPr>
          <p:cNvPr id="602" name="Google Shape;602;p52"/>
          <p:cNvSpPr txBox="1"/>
          <p:nvPr/>
        </p:nvSpPr>
        <p:spPr>
          <a:xfrm rot="9272901">
            <a:off x="2618129" y="512643"/>
            <a:ext cx="821642" cy="10894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solidFill>
                  <a:srgbClr val="D4C2AF"/>
                </a:solidFill>
                <a:latin typeface="Lilita One"/>
                <a:ea typeface="Lilita One"/>
                <a:cs typeface="Lilita One"/>
                <a:sym typeface="Lilita One"/>
              </a:rPr>
              <a:t>¿</a:t>
            </a:r>
            <a:endParaRPr sz="8000">
              <a:solidFill>
                <a:srgbClr val="D4C2AF"/>
              </a:solidFill>
              <a:latin typeface="Lilita One"/>
              <a:ea typeface="Lilita One"/>
              <a:cs typeface="Lilita One"/>
              <a:sym typeface="Lilita On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lt1"/>
        </a:solidFill>
      </p:bgPr>
    </p:bg>
    <p:spTree>
      <p:nvGrpSpPr>
        <p:cNvPr id="603" name="Shape 603"/>
        <p:cNvGrpSpPr/>
        <p:nvPr/>
      </p:nvGrpSpPr>
      <p:grpSpPr>
        <a:xfrm>
          <a:off x="0" y="0"/>
          <a:ext cx="0" cy="0"/>
          <a:chOff x="0" y="0"/>
          <a:chExt cx="0" cy="0"/>
        </a:xfrm>
      </p:grpSpPr>
      <p:grpSp>
        <p:nvGrpSpPr>
          <p:cNvPr id="604" name="Google Shape;604;p53"/>
          <p:cNvGrpSpPr/>
          <p:nvPr/>
        </p:nvGrpSpPr>
        <p:grpSpPr>
          <a:xfrm flipH="1">
            <a:off x="-1220339" y="970647"/>
            <a:ext cx="4964700" cy="5185500"/>
            <a:chOff x="4227036" y="7547"/>
            <a:chExt cx="4964700" cy="5185500"/>
          </a:xfrm>
        </p:grpSpPr>
        <p:sp>
          <p:nvSpPr>
            <p:cNvPr id="605" name="Google Shape;605;p53"/>
            <p:cNvSpPr/>
            <p:nvPr/>
          </p:nvSpPr>
          <p:spPr>
            <a:xfrm flipH="1" rot="-899950">
              <a:off x="4715607" y="450278"/>
              <a:ext cx="3987558" cy="4300039"/>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3"/>
            <p:cNvSpPr/>
            <p:nvPr/>
          </p:nvSpPr>
          <p:spPr>
            <a:xfrm flipH="1" rot="-899814">
              <a:off x="6210673" y="2184844"/>
              <a:ext cx="980806" cy="98080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53"/>
          <p:cNvSpPr txBox="1"/>
          <p:nvPr>
            <p:ph type="title"/>
          </p:nvPr>
        </p:nvSpPr>
        <p:spPr>
          <a:xfrm>
            <a:off x="6038480" y="1914463"/>
            <a:ext cx="2385600" cy="545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3600">
                <a:solidFill>
                  <a:schemeClr val="accent5"/>
                </a:solidFill>
              </a:defRPr>
            </a:lvl1pPr>
            <a:lvl2pPr lvl="1" rtl="0" algn="l">
              <a:spcBef>
                <a:spcPts val="0"/>
              </a:spcBef>
              <a:spcAft>
                <a:spcPts val="0"/>
              </a:spcAft>
              <a:buSzPts val="3600"/>
              <a:buNone/>
              <a:defRPr sz="3600"/>
            </a:lvl2pPr>
            <a:lvl3pPr lvl="2" rtl="0" algn="l">
              <a:spcBef>
                <a:spcPts val="0"/>
              </a:spcBef>
              <a:spcAft>
                <a:spcPts val="0"/>
              </a:spcAft>
              <a:buSzPts val="3600"/>
              <a:buNone/>
              <a:defRPr sz="3600"/>
            </a:lvl3pPr>
            <a:lvl4pPr lvl="3" rtl="0" algn="l">
              <a:spcBef>
                <a:spcPts val="0"/>
              </a:spcBef>
              <a:spcAft>
                <a:spcPts val="0"/>
              </a:spcAft>
              <a:buSzPts val="3600"/>
              <a:buNone/>
              <a:defRPr sz="3600"/>
            </a:lvl4pPr>
            <a:lvl5pPr lvl="4" rtl="0" algn="l">
              <a:spcBef>
                <a:spcPts val="0"/>
              </a:spcBef>
              <a:spcAft>
                <a:spcPts val="0"/>
              </a:spcAft>
              <a:buSzPts val="3600"/>
              <a:buNone/>
              <a:defRPr sz="3600"/>
            </a:lvl5pPr>
            <a:lvl6pPr lvl="5" rtl="0" algn="l">
              <a:spcBef>
                <a:spcPts val="0"/>
              </a:spcBef>
              <a:spcAft>
                <a:spcPts val="0"/>
              </a:spcAft>
              <a:buSzPts val="3600"/>
              <a:buNone/>
              <a:defRPr sz="3600"/>
            </a:lvl6pPr>
            <a:lvl7pPr lvl="6" rtl="0" algn="l">
              <a:spcBef>
                <a:spcPts val="0"/>
              </a:spcBef>
              <a:spcAft>
                <a:spcPts val="0"/>
              </a:spcAft>
              <a:buSzPts val="3600"/>
              <a:buNone/>
              <a:defRPr sz="3600"/>
            </a:lvl7pPr>
            <a:lvl8pPr lvl="7" rtl="0" algn="l">
              <a:spcBef>
                <a:spcPts val="0"/>
              </a:spcBef>
              <a:spcAft>
                <a:spcPts val="0"/>
              </a:spcAft>
              <a:buSzPts val="3600"/>
              <a:buNone/>
              <a:defRPr sz="3600"/>
            </a:lvl8pPr>
            <a:lvl9pPr lvl="8" rtl="0" algn="l">
              <a:spcBef>
                <a:spcPts val="0"/>
              </a:spcBef>
              <a:spcAft>
                <a:spcPts val="0"/>
              </a:spcAft>
              <a:buSzPts val="3600"/>
              <a:buNone/>
              <a:defRPr sz="3600"/>
            </a:lvl9pPr>
          </a:lstStyle>
          <a:p/>
        </p:txBody>
      </p:sp>
      <p:sp>
        <p:nvSpPr>
          <p:cNvPr id="608" name="Google Shape;608;p53"/>
          <p:cNvSpPr txBox="1"/>
          <p:nvPr>
            <p:ph hasCustomPrompt="1" idx="2" type="title"/>
          </p:nvPr>
        </p:nvSpPr>
        <p:spPr>
          <a:xfrm>
            <a:off x="3721350" y="1878300"/>
            <a:ext cx="2024700" cy="138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17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09" name="Google Shape;609;p53"/>
          <p:cNvSpPr txBox="1"/>
          <p:nvPr>
            <p:ph idx="1" type="subTitle"/>
          </p:nvPr>
        </p:nvSpPr>
        <p:spPr>
          <a:xfrm>
            <a:off x="6032400" y="2526438"/>
            <a:ext cx="2391300" cy="7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accent5"/>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dk2"/>
        </a:solidFill>
      </p:bgPr>
    </p:bg>
    <p:spTree>
      <p:nvGrpSpPr>
        <p:cNvPr id="610" name="Shape 610"/>
        <p:cNvGrpSpPr/>
        <p:nvPr/>
      </p:nvGrpSpPr>
      <p:grpSpPr>
        <a:xfrm>
          <a:off x="0" y="0"/>
          <a:ext cx="0" cy="0"/>
          <a:chOff x="0" y="0"/>
          <a:chExt cx="0" cy="0"/>
        </a:xfrm>
      </p:grpSpPr>
      <p:grpSp>
        <p:nvGrpSpPr>
          <p:cNvPr id="611" name="Google Shape;611;p54"/>
          <p:cNvGrpSpPr/>
          <p:nvPr/>
        </p:nvGrpSpPr>
        <p:grpSpPr>
          <a:xfrm rot="899857">
            <a:off x="7222313" y="190062"/>
            <a:ext cx="1711973" cy="1846180"/>
            <a:chOff x="-3361711" y="308336"/>
            <a:chExt cx="3987600" cy="4300200"/>
          </a:xfrm>
        </p:grpSpPr>
        <p:grpSp>
          <p:nvGrpSpPr>
            <p:cNvPr id="612" name="Google Shape;612;p54"/>
            <p:cNvGrpSpPr/>
            <p:nvPr/>
          </p:nvGrpSpPr>
          <p:grpSpPr>
            <a:xfrm>
              <a:off x="-3361711" y="308336"/>
              <a:ext cx="3987600" cy="4300200"/>
              <a:chOff x="-2571136" y="421611"/>
              <a:chExt cx="3987600" cy="4300200"/>
            </a:xfrm>
          </p:grpSpPr>
          <p:sp>
            <p:nvSpPr>
              <p:cNvPr id="613" name="Google Shape;613;p54"/>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54"/>
              <p:cNvGrpSpPr/>
              <p:nvPr/>
            </p:nvGrpSpPr>
            <p:grpSpPr>
              <a:xfrm>
                <a:off x="-2206074" y="809586"/>
                <a:ext cx="3257475" cy="3524250"/>
                <a:chOff x="-2206074" y="819150"/>
                <a:chExt cx="3257475" cy="3524250"/>
              </a:xfrm>
            </p:grpSpPr>
            <p:grpSp>
              <p:nvGrpSpPr>
                <p:cNvPr id="615" name="Google Shape;615;p54"/>
                <p:cNvGrpSpPr/>
                <p:nvPr/>
              </p:nvGrpSpPr>
              <p:grpSpPr>
                <a:xfrm>
                  <a:off x="-2206074" y="819150"/>
                  <a:ext cx="3257475" cy="981000"/>
                  <a:chOff x="-2209800" y="819150"/>
                  <a:chExt cx="3257475" cy="981000"/>
                </a:xfrm>
              </p:grpSpPr>
              <p:sp>
                <p:nvSpPr>
                  <p:cNvPr id="616" name="Google Shape;616;p54"/>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4"/>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54"/>
                <p:cNvGrpSpPr/>
                <p:nvPr/>
              </p:nvGrpSpPr>
              <p:grpSpPr>
                <a:xfrm>
                  <a:off x="-2206074" y="3362400"/>
                  <a:ext cx="3257475" cy="981000"/>
                  <a:chOff x="-2209800" y="819150"/>
                  <a:chExt cx="3257475" cy="981000"/>
                </a:xfrm>
              </p:grpSpPr>
              <p:sp>
                <p:nvSpPr>
                  <p:cNvPr id="619" name="Google Shape;619;p54"/>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4"/>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21" name="Google Shape;621;p54"/>
            <p:cNvSpPr/>
            <p:nvPr/>
          </p:nvSpPr>
          <p:spPr>
            <a:xfrm>
              <a:off x="-1858399" y="1967936"/>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54"/>
          <p:cNvGrpSpPr/>
          <p:nvPr/>
        </p:nvGrpSpPr>
        <p:grpSpPr>
          <a:xfrm flipH="1" rot="-899857">
            <a:off x="209713" y="190062"/>
            <a:ext cx="1711973" cy="1846180"/>
            <a:chOff x="-2571136" y="421611"/>
            <a:chExt cx="3987600" cy="4300200"/>
          </a:xfrm>
        </p:grpSpPr>
        <p:sp>
          <p:nvSpPr>
            <p:cNvPr id="623" name="Google Shape;623;p54"/>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54"/>
            <p:cNvGrpSpPr/>
            <p:nvPr/>
          </p:nvGrpSpPr>
          <p:grpSpPr>
            <a:xfrm>
              <a:off x="-2206074" y="809586"/>
              <a:ext cx="3257475" cy="3524250"/>
              <a:chOff x="-2206074" y="819150"/>
              <a:chExt cx="3257475" cy="3524250"/>
            </a:xfrm>
          </p:grpSpPr>
          <p:grpSp>
            <p:nvGrpSpPr>
              <p:cNvPr id="625" name="Google Shape;625;p54"/>
              <p:cNvGrpSpPr/>
              <p:nvPr/>
            </p:nvGrpSpPr>
            <p:grpSpPr>
              <a:xfrm>
                <a:off x="-2206074" y="819150"/>
                <a:ext cx="3257475" cy="981000"/>
                <a:chOff x="-2209800" y="819150"/>
                <a:chExt cx="3257475" cy="981000"/>
              </a:xfrm>
            </p:grpSpPr>
            <p:sp>
              <p:nvSpPr>
                <p:cNvPr id="626" name="Google Shape;626;p54"/>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54"/>
              <p:cNvGrpSpPr/>
              <p:nvPr/>
            </p:nvGrpSpPr>
            <p:grpSpPr>
              <a:xfrm>
                <a:off x="-2206074" y="3362400"/>
                <a:ext cx="3257475" cy="981000"/>
                <a:chOff x="-2209800" y="819150"/>
                <a:chExt cx="3257475" cy="981000"/>
              </a:xfrm>
            </p:grpSpPr>
            <p:sp>
              <p:nvSpPr>
                <p:cNvPr id="629" name="Google Shape;629;p54"/>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1" name="Google Shape;631;p54"/>
          <p:cNvSpPr txBox="1"/>
          <p:nvPr>
            <p:ph type="title"/>
          </p:nvPr>
        </p:nvSpPr>
        <p:spPr>
          <a:xfrm>
            <a:off x="720000" y="540000"/>
            <a:ext cx="7704000" cy="457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p:txBody>
      </p:sp>
      <p:sp>
        <p:nvSpPr>
          <p:cNvPr id="632" name="Google Shape;632;p54"/>
          <p:cNvSpPr txBox="1"/>
          <p:nvPr>
            <p:ph idx="1" type="subTitle"/>
          </p:nvPr>
        </p:nvSpPr>
        <p:spPr>
          <a:xfrm>
            <a:off x="625500" y="3305125"/>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633" name="Google Shape;633;p54"/>
          <p:cNvSpPr txBox="1"/>
          <p:nvPr>
            <p:ph idx="2" type="subTitle"/>
          </p:nvPr>
        </p:nvSpPr>
        <p:spPr>
          <a:xfrm>
            <a:off x="650550" y="3823025"/>
            <a:ext cx="22950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634" name="Google Shape;634;p54"/>
          <p:cNvSpPr txBox="1"/>
          <p:nvPr>
            <p:ph idx="3" type="subTitle"/>
          </p:nvPr>
        </p:nvSpPr>
        <p:spPr>
          <a:xfrm>
            <a:off x="3380650" y="3305125"/>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635" name="Google Shape;635;p54"/>
          <p:cNvSpPr txBox="1"/>
          <p:nvPr>
            <p:ph idx="4" type="subTitle"/>
          </p:nvPr>
        </p:nvSpPr>
        <p:spPr>
          <a:xfrm>
            <a:off x="3405700" y="3823025"/>
            <a:ext cx="22950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636" name="Google Shape;636;p54"/>
          <p:cNvSpPr txBox="1"/>
          <p:nvPr>
            <p:ph idx="5" type="subTitle"/>
          </p:nvPr>
        </p:nvSpPr>
        <p:spPr>
          <a:xfrm>
            <a:off x="6078900" y="3305125"/>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637" name="Google Shape;637;p54"/>
          <p:cNvSpPr txBox="1"/>
          <p:nvPr>
            <p:ph idx="6" type="subTitle"/>
          </p:nvPr>
        </p:nvSpPr>
        <p:spPr>
          <a:xfrm>
            <a:off x="6103950" y="3823025"/>
            <a:ext cx="22950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bg>
      <p:bgPr>
        <a:solidFill>
          <a:schemeClr val="lt2"/>
        </a:solidFill>
      </p:bgPr>
    </p:bg>
    <p:spTree>
      <p:nvGrpSpPr>
        <p:cNvPr id="638" name="Shape 638"/>
        <p:cNvGrpSpPr/>
        <p:nvPr/>
      </p:nvGrpSpPr>
      <p:grpSpPr>
        <a:xfrm>
          <a:off x="0" y="0"/>
          <a:ext cx="0" cy="0"/>
          <a:chOff x="0" y="0"/>
          <a:chExt cx="0" cy="0"/>
        </a:xfrm>
      </p:grpSpPr>
      <p:grpSp>
        <p:nvGrpSpPr>
          <p:cNvPr id="639" name="Google Shape;639;p55"/>
          <p:cNvGrpSpPr/>
          <p:nvPr/>
        </p:nvGrpSpPr>
        <p:grpSpPr>
          <a:xfrm rot="899857">
            <a:off x="7222313" y="190062"/>
            <a:ext cx="1711973" cy="1846180"/>
            <a:chOff x="-3361711" y="308336"/>
            <a:chExt cx="3987600" cy="4300200"/>
          </a:xfrm>
        </p:grpSpPr>
        <p:grpSp>
          <p:nvGrpSpPr>
            <p:cNvPr id="640" name="Google Shape;640;p55"/>
            <p:cNvGrpSpPr/>
            <p:nvPr/>
          </p:nvGrpSpPr>
          <p:grpSpPr>
            <a:xfrm>
              <a:off x="-3361711" y="308336"/>
              <a:ext cx="3987600" cy="4300200"/>
              <a:chOff x="-2571136" y="421611"/>
              <a:chExt cx="3987600" cy="4300200"/>
            </a:xfrm>
          </p:grpSpPr>
          <p:sp>
            <p:nvSpPr>
              <p:cNvPr id="641" name="Google Shape;641;p55"/>
              <p:cNvSpPr/>
              <p:nvPr/>
            </p:nvSpPr>
            <p:spPr>
              <a:xfrm>
                <a:off x="-2571136" y="421611"/>
                <a:ext cx="3987600" cy="4300200"/>
              </a:xfrm>
              <a:prstGeom prst="roundRect">
                <a:avLst>
                  <a:gd fmla="val 5368" name="adj"/>
                </a:avLst>
              </a:prstGeom>
              <a:solidFill>
                <a:srgbClr val="CDB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55"/>
              <p:cNvGrpSpPr/>
              <p:nvPr/>
            </p:nvGrpSpPr>
            <p:grpSpPr>
              <a:xfrm>
                <a:off x="-2206074" y="809586"/>
                <a:ext cx="3257475" cy="3524250"/>
                <a:chOff x="-2206074" y="819150"/>
                <a:chExt cx="3257475" cy="3524250"/>
              </a:xfrm>
            </p:grpSpPr>
            <p:grpSp>
              <p:nvGrpSpPr>
                <p:cNvPr id="643" name="Google Shape;643;p55"/>
                <p:cNvGrpSpPr/>
                <p:nvPr/>
              </p:nvGrpSpPr>
              <p:grpSpPr>
                <a:xfrm>
                  <a:off x="-2206074" y="819150"/>
                  <a:ext cx="3257475" cy="981000"/>
                  <a:chOff x="-2209800" y="819150"/>
                  <a:chExt cx="3257475" cy="981000"/>
                </a:xfrm>
              </p:grpSpPr>
              <p:sp>
                <p:nvSpPr>
                  <p:cNvPr id="644" name="Google Shape;644;p55"/>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5"/>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55"/>
                <p:cNvGrpSpPr/>
                <p:nvPr/>
              </p:nvGrpSpPr>
              <p:grpSpPr>
                <a:xfrm>
                  <a:off x="-2206074" y="3362400"/>
                  <a:ext cx="3257475" cy="981000"/>
                  <a:chOff x="-2209800" y="819150"/>
                  <a:chExt cx="3257475" cy="981000"/>
                </a:xfrm>
              </p:grpSpPr>
              <p:sp>
                <p:nvSpPr>
                  <p:cNvPr id="647" name="Google Shape;647;p55"/>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5"/>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49" name="Google Shape;649;p55"/>
            <p:cNvSpPr/>
            <p:nvPr/>
          </p:nvSpPr>
          <p:spPr>
            <a:xfrm>
              <a:off x="-1858399" y="1967936"/>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55"/>
          <p:cNvGrpSpPr/>
          <p:nvPr/>
        </p:nvGrpSpPr>
        <p:grpSpPr>
          <a:xfrm flipH="1" rot="-899857">
            <a:off x="209713" y="3114237"/>
            <a:ext cx="1711973" cy="1846180"/>
            <a:chOff x="-2571136" y="421611"/>
            <a:chExt cx="3987600" cy="4300200"/>
          </a:xfrm>
        </p:grpSpPr>
        <p:sp>
          <p:nvSpPr>
            <p:cNvPr id="651" name="Google Shape;651;p55"/>
            <p:cNvSpPr/>
            <p:nvPr/>
          </p:nvSpPr>
          <p:spPr>
            <a:xfrm>
              <a:off x="-2571136" y="421611"/>
              <a:ext cx="3987600" cy="4300200"/>
            </a:xfrm>
            <a:prstGeom prst="roundRect">
              <a:avLst>
                <a:gd fmla="val 5368" name="adj"/>
              </a:avLst>
            </a:prstGeom>
            <a:solidFill>
              <a:srgbClr val="CDB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55"/>
            <p:cNvGrpSpPr/>
            <p:nvPr/>
          </p:nvGrpSpPr>
          <p:grpSpPr>
            <a:xfrm>
              <a:off x="-2206074" y="809586"/>
              <a:ext cx="3257475" cy="3524250"/>
              <a:chOff x="-2206074" y="819150"/>
              <a:chExt cx="3257475" cy="3524250"/>
            </a:xfrm>
          </p:grpSpPr>
          <p:grpSp>
            <p:nvGrpSpPr>
              <p:cNvPr id="653" name="Google Shape;653;p55"/>
              <p:cNvGrpSpPr/>
              <p:nvPr/>
            </p:nvGrpSpPr>
            <p:grpSpPr>
              <a:xfrm>
                <a:off x="-2206074" y="819150"/>
                <a:ext cx="3257475" cy="981000"/>
                <a:chOff x="-2209800" y="819150"/>
                <a:chExt cx="3257475" cy="981000"/>
              </a:xfrm>
            </p:grpSpPr>
            <p:sp>
              <p:nvSpPr>
                <p:cNvPr id="654" name="Google Shape;654;p55"/>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5"/>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55"/>
              <p:cNvGrpSpPr/>
              <p:nvPr/>
            </p:nvGrpSpPr>
            <p:grpSpPr>
              <a:xfrm>
                <a:off x="-2206074" y="3362400"/>
                <a:ext cx="3257475" cy="981000"/>
                <a:chOff x="-2209800" y="819150"/>
                <a:chExt cx="3257475" cy="981000"/>
              </a:xfrm>
            </p:grpSpPr>
            <p:sp>
              <p:nvSpPr>
                <p:cNvPr id="657" name="Google Shape;657;p55"/>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5"/>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9" name="Google Shape;659;p55"/>
          <p:cNvSpPr txBox="1"/>
          <p:nvPr>
            <p:ph type="title"/>
          </p:nvPr>
        </p:nvSpPr>
        <p:spPr>
          <a:xfrm>
            <a:off x="720000" y="540000"/>
            <a:ext cx="77040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p:txBody>
      </p:sp>
      <p:sp>
        <p:nvSpPr>
          <p:cNvPr id="660" name="Google Shape;660;p55"/>
          <p:cNvSpPr txBox="1"/>
          <p:nvPr>
            <p:ph idx="1" type="subTitle"/>
          </p:nvPr>
        </p:nvSpPr>
        <p:spPr>
          <a:xfrm>
            <a:off x="1050828" y="1476325"/>
            <a:ext cx="1907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lt1"/>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661" name="Google Shape;661;p55"/>
          <p:cNvSpPr txBox="1"/>
          <p:nvPr>
            <p:ph idx="2" type="subTitle"/>
          </p:nvPr>
        </p:nvSpPr>
        <p:spPr>
          <a:xfrm>
            <a:off x="3613896" y="1476325"/>
            <a:ext cx="1907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6"/>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662" name="Google Shape;662;p55"/>
          <p:cNvSpPr txBox="1"/>
          <p:nvPr>
            <p:ph idx="3" type="subTitle"/>
          </p:nvPr>
        </p:nvSpPr>
        <p:spPr>
          <a:xfrm>
            <a:off x="6186072" y="1476325"/>
            <a:ext cx="1907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4"/>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dk2"/>
        </a:solidFill>
      </p:bgPr>
    </p:bg>
    <p:spTree>
      <p:nvGrpSpPr>
        <p:cNvPr id="663" name="Shape 663"/>
        <p:cNvGrpSpPr/>
        <p:nvPr/>
      </p:nvGrpSpPr>
      <p:grpSpPr>
        <a:xfrm>
          <a:off x="0" y="0"/>
          <a:ext cx="0" cy="0"/>
          <a:chOff x="0" y="0"/>
          <a:chExt cx="0" cy="0"/>
        </a:xfrm>
      </p:grpSpPr>
      <p:sp>
        <p:nvSpPr>
          <p:cNvPr id="664" name="Google Shape;664;p56"/>
          <p:cNvSpPr txBox="1"/>
          <p:nvPr>
            <p:ph type="title"/>
          </p:nvPr>
        </p:nvSpPr>
        <p:spPr>
          <a:xfrm>
            <a:off x="1656150" y="1071600"/>
            <a:ext cx="5831700" cy="300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665" name="Google Shape;665;p56"/>
          <p:cNvGrpSpPr/>
          <p:nvPr/>
        </p:nvGrpSpPr>
        <p:grpSpPr>
          <a:xfrm>
            <a:off x="7012442" y="2917210"/>
            <a:ext cx="2131500" cy="2226300"/>
            <a:chOff x="7012442" y="2917195"/>
            <a:chExt cx="2131500" cy="2226300"/>
          </a:xfrm>
        </p:grpSpPr>
        <p:sp>
          <p:nvSpPr>
            <p:cNvPr id="666" name="Google Shape;666;p56"/>
            <p:cNvSpPr/>
            <p:nvPr/>
          </p:nvSpPr>
          <p:spPr>
            <a:xfrm rot="900037">
              <a:off x="7222223" y="3107281"/>
              <a:ext cx="1711938" cy="1846129"/>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6"/>
            <p:cNvSpPr/>
            <p:nvPr/>
          </p:nvSpPr>
          <p:spPr>
            <a:xfrm rot="899198">
              <a:off x="7867772" y="3819737"/>
              <a:ext cx="421124" cy="42112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56"/>
          <p:cNvGrpSpPr/>
          <p:nvPr/>
        </p:nvGrpSpPr>
        <p:grpSpPr>
          <a:xfrm>
            <a:off x="47" y="10"/>
            <a:ext cx="2131500" cy="2226300"/>
            <a:chOff x="47" y="-5"/>
            <a:chExt cx="2131500" cy="2226300"/>
          </a:xfrm>
        </p:grpSpPr>
        <p:sp>
          <p:nvSpPr>
            <p:cNvPr id="669" name="Google Shape;669;p56"/>
            <p:cNvSpPr/>
            <p:nvPr/>
          </p:nvSpPr>
          <p:spPr>
            <a:xfrm flipH="1" rot="-900037">
              <a:off x="209828" y="190081"/>
              <a:ext cx="1711938" cy="1846129"/>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56"/>
            <p:cNvGrpSpPr/>
            <p:nvPr/>
          </p:nvGrpSpPr>
          <p:grpSpPr>
            <a:xfrm flipH="1" rot="-899857">
              <a:off x="366438" y="356630"/>
              <a:ext cx="1398513" cy="1513046"/>
              <a:chOff x="-2206074" y="819150"/>
              <a:chExt cx="3257475" cy="3524250"/>
            </a:xfrm>
          </p:grpSpPr>
          <p:sp>
            <p:nvSpPr>
              <p:cNvPr id="671" name="Google Shape;671;p56"/>
              <p:cNvSpPr/>
              <p:nvPr/>
            </p:nvSpPr>
            <p:spPr>
              <a:xfrm>
                <a:off x="-2206074" y="819150"/>
                <a:ext cx="981000" cy="98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6"/>
              <p:cNvSpPr/>
              <p:nvPr/>
            </p:nvSpPr>
            <p:spPr>
              <a:xfrm>
                <a:off x="70401" y="3362400"/>
                <a:ext cx="981000" cy="98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56"/>
            <p:cNvSpPr/>
            <p:nvPr/>
          </p:nvSpPr>
          <p:spPr>
            <a:xfrm flipH="1" rot="-899198">
              <a:off x="855093" y="902537"/>
              <a:ext cx="421124" cy="421124"/>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1_1">
    <p:bg>
      <p:bgPr>
        <a:solidFill>
          <a:schemeClr val="lt2"/>
        </a:solidFill>
      </p:bgPr>
    </p:bg>
    <p:spTree>
      <p:nvGrpSpPr>
        <p:cNvPr id="674" name="Shape 674"/>
        <p:cNvGrpSpPr/>
        <p:nvPr/>
      </p:nvGrpSpPr>
      <p:grpSpPr>
        <a:xfrm>
          <a:off x="0" y="0"/>
          <a:ext cx="0" cy="0"/>
          <a:chOff x="0" y="0"/>
          <a:chExt cx="0" cy="0"/>
        </a:xfrm>
      </p:grpSpPr>
      <p:sp>
        <p:nvSpPr>
          <p:cNvPr id="675" name="Google Shape;675;p57"/>
          <p:cNvSpPr txBox="1"/>
          <p:nvPr>
            <p:ph type="title"/>
          </p:nvPr>
        </p:nvSpPr>
        <p:spPr>
          <a:xfrm>
            <a:off x="1852650" y="1071600"/>
            <a:ext cx="5438700" cy="300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2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676" name="Google Shape;676;p57"/>
          <p:cNvGrpSpPr/>
          <p:nvPr/>
        </p:nvGrpSpPr>
        <p:grpSpPr>
          <a:xfrm>
            <a:off x="7012442" y="2917210"/>
            <a:ext cx="2131500" cy="2226300"/>
            <a:chOff x="7012442" y="2917195"/>
            <a:chExt cx="2131500" cy="2226300"/>
          </a:xfrm>
        </p:grpSpPr>
        <p:sp>
          <p:nvSpPr>
            <p:cNvPr id="677" name="Google Shape;677;p57"/>
            <p:cNvSpPr/>
            <p:nvPr/>
          </p:nvSpPr>
          <p:spPr>
            <a:xfrm rot="900037">
              <a:off x="7222223" y="3107281"/>
              <a:ext cx="1711938" cy="1846129"/>
            </a:xfrm>
            <a:prstGeom prst="roundRect">
              <a:avLst>
                <a:gd fmla="val 5368" name="adj"/>
              </a:avLst>
            </a:prstGeom>
            <a:solidFill>
              <a:srgbClr val="C8B4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7"/>
            <p:cNvSpPr/>
            <p:nvPr/>
          </p:nvSpPr>
          <p:spPr>
            <a:xfrm rot="899198">
              <a:off x="7867772" y="3819737"/>
              <a:ext cx="421124" cy="42112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57"/>
          <p:cNvGrpSpPr/>
          <p:nvPr/>
        </p:nvGrpSpPr>
        <p:grpSpPr>
          <a:xfrm>
            <a:off x="47" y="10"/>
            <a:ext cx="2131500" cy="2226300"/>
            <a:chOff x="47" y="-5"/>
            <a:chExt cx="2131500" cy="2226300"/>
          </a:xfrm>
        </p:grpSpPr>
        <p:sp>
          <p:nvSpPr>
            <p:cNvPr id="680" name="Google Shape;680;p57"/>
            <p:cNvSpPr/>
            <p:nvPr/>
          </p:nvSpPr>
          <p:spPr>
            <a:xfrm flipH="1" rot="-900037">
              <a:off x="209828" y="190081"/>
              <a:ext cx="1711938" cy="1846129"/>
            </a:xfrm>
            <a:prstGeom prst="roundRect">
              <a:avLst>
                <a:gd fmla="val 5368" name="adj"/>
              </a:avLst>
            </a:prstGeom>
            <a:solidFill>
              <a:srgbClr val="C8B4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57"/>
            <p:cNvGrpSpPr/>
            <p:nvPr/>
          </p:nvGrpSpPr>
          <p:grpSpPr>
            <a:xfrm flipH="1" rot="-899857">
              <a:off x="366438" y="356630"/>
              <a:ext cx="1398513" cy="1513046"/>
              <a:chOff x="-2206074" y="819150"/>
              <a:chExt cx="3257475" cy="3524250"/>
            </a:xfrm>
          </p:grpSpPr>
          <p:sp>
            <p:nvSpPr>
              <p:cNvPr id="682" name="Google Shape;682;p57"/>
              <p:cNvSpPr/>
              <p:nvPr/>
            </p:nvSpPr>
            <p:spPr>
              <a:xfrm>
                <a:off x="-2206074"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7"/>
              <p:cNvSpPr/>
              <p:nvPr/>
            </p:nvSpPr>
            <p:spPr>
              <a:xfrm>
                <a:off x="70401" y="336240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57"/>
            <p:cNvSpPr/>
            <p:nvPr/>
          </p:nvSpPr>
          <p:spPr>
            <a:xfrm flipH="1" rot="-899198">
              <a:off x="855093" y="902537"/>
              <a:ext cx="421124" cy="421124"/>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
    <p:bg>
      <p:bgPr>
        <a:solidFill>
          <a:schemeClr val="dk2"/>
        </a:solidFill>
      </p:bgPr>
    </p:bg>
    <p:spTree>
      <p:nvGrpSpPr>
        <p:cNvPr id="685" name="Shape 685"/>
        <p:cNvGrpSpPr/>
        <p:nvPr/>
      </p:nvGrpSpPr>
      <p:grpSpPr>
        <a:xfrm>
          <a:off x="0" y="0"/>
          <a:ext cx="0" cy="0"/>
          <a:chOff x="0" y="0"/>
          <a:chExt cx="0" cy="0"/>
        </a:xfrm>
      </p:grpSpPr>
      <p:grpSp>
        <p:nvGrpSpPr>
          <p:cNvPr id="686" name="Google Shape;686;p58"/>
          <p:cNvGrpSpPr/>
          <p:nvPr/>
        </p:nvGrpSpPr>
        <p:grpSpPr>
          <a:xfrm rot="899857">
            <a:off x="7222313" y="190062"/>
            <a:ext cx="1711973" cy="1846180"/>
            <a:chOff x="-3361711" y="308336"/>
            <a:chExt cx="3987600" cy="4300200"/>
          </a:xfrm>
        </p:grpSpPr>
        <p:grpSp>
          <p:nvGrpSpPr>
            <p:cNvPr id="687" name="Google Shape;687;p58"/>
            <p:cNvGrpSpPr/>
            <p:nvPr/>
          </p:nvGrpSpPr>
          <p:grpSpPr>
            <a:xfrm>
              <a:off x="-3361711" y="308336"/>
              <a:ext cx="3987600" cy="4300200"/>
              <a:chOff x="-2571136" y="421611"/>
              <a:chExt cx="3987600" cy="4300200"/>
            </a:xfrm>
          </p:grpSpPr>
          <p:sp>
            <p:nvSpPr>
              <p:cNvPr id="688" name="Google Shape;688;p58"/>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 name="Google Shape;689;p58"/>
              <p:cNvGrpSpPr/>
              <p:nvPr/>
            </p:nvGrpSpPr>
            <p:grpSpPr>
              <a:xfrm>
                <a:off x="-2206074" y="809586"/>
                <a:ext cx="3257475" cy="3524250"/>
                <a:chOff x="-2206074" y="819150"/>
                <a:chExt cx="3257475" cy="3524250"/>
              </a:xfrm>
            </p:grpSpPr>
            <p:grpSp>
              <p:nvGrpSpPr>
                <p:cNvPr id="690" name="Google Shape;690;p58"/>
                <p:cNvGrpSpPr/>
                <p:nvPr/>
              </p:nvGrpSpPr>
              <p:grpSpPr>
                <a:xfrm>
                  <a:off x="-2206074" y="819150"/>
                  <a:ext cx="3257475" cy="981000"/>
                  <a:chOff x="-2209800" y="819150"/>
                  <a:chExt cx="3257475" cy="981000"/>
                </a:xfrm>
              </p:grpSpPr>
              <p:sp>
                <p:nvSpPr>
                  <p:cNvPr id="691" name="Google Shape;691;p58"/>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8"/>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58"/>
                <p:cNvGrpSpPr/>
                <p:nvPr/>
              </p:nvGrpSpPr>
              <p:grpSpPr>
                <a:xfrm>
                  <a:off x="-2206074" y="3362400"/>
                  <a:ext cx="3257475" cy="981000"/>
                  <a:chOff x="-2209800" y="819150"/>
                  <a:chExt cx="3257475" cy="981000"/>
                </a:xfrm>
              </p:grpSpPr>
              <p:sp>
                <p:nvSpPr>
                  <p:cNvPr id="694" name="Google Shape;694;p58"/>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8"/>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6" name="Google Shape;696;p58"/>
            <p:cNvSpPr/>
            <p:nvPr/>
          </p:nvSpPr>
          <p:spPr>
            <a:xfrm>
              <a:off x="-1858399" y="1967936"/>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58"/>
          <p:cNvGrpSpPr/>
          <p:nvPr/>
        </p:nvGrpSpPr>
        <p:grpSpPr>
          <a:xfrm flipH="1" rot="-899857">
            <a:off x="209713" y="190062"/>
            <a:ext cx="1711973" cy="1846180"/>
            <a:chOff x="-2571136" y="421611"/>
            <a:chExt cx="3987600" cy="4300200"/>
          </a:xfrm>
        </p:grpSpPr>
        <p:sp>
          <p:nvSpPr>
            <p:cNvPr id="698" name="Google Shape;698;p58"/>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58"/>
            <p:cNvGrpSpPr/>
            <p:nvPr/>
          </p:nvGrpSpPr>
          <p:grpSpPr>
            <a:xfrm>
              <a:off x="-2206074" y="809586"/>
              <a:ext cx="3257475" cy="3524250"/>
              <a:chOff x="-2206074" y="819150"/>
              <a:chExt cx="3257475" cy="3524250"/>
            </a:xfrm>
          </p:grpSpPr>
          <p:grpSp>
            <p:nvGrpSpPr>
              <p:cNvPr id="700" name="Google Shape;700;p58"/>
              <p:cNvGrpSpPr/>
              <p:nvPr/>
            </p:nvGrpSpPr>
            <p:grpSpPr>
              <a:xfrm>
                <a:off x="-2206074" y="819150"/>
                <a:ext cx="3257475" cy="981000"/>
                <a:chOff x="-2209800" y="819150"/>
                <a:chExt cx="3257475" cy="981000"/>
              </a:xfrm>
            </p:grpSpPr>
            <p:sp>
              <p:nvSpPr>
                <p:cNvPr id="701" name="Google Shape;701;p58"/>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8"/>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58"/>
              <p:cNvGrpSpPr/>
              <p:nvPr/>
            </p:nvGrpSpPr>
            <p:grpSpPr>
              <a:xfrm>
                <a:off x="-2206074" y="3362400"/>
                <a:ext cx="3257475" cy="981000"/>
                <a:chOff x="-2209800" y="819150"/>
                <a:chExt cx="3257475" cy="981000"/>
              </a:xfrm>
            </p:grpSpPr>
            <p:sp>
              <p:nvSpPr>
                <p:cNvPr id="704" name="Google Shape;704;p58"/>
                <p:cNvSpPr/>
                <p:nvPr/>
              </p:nvSpPr>
              <p:spPr>
                <a:xfrm>
                  <a:off x="-2209800"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8"/>
                <p:cNvSpPr/>
                <p:nvPr/>
              </p:nvSpPr>
              <p:spPr>
                <a:xfrm>
                  <a:off x="66675" y="819150"/>
                  <a:ext cx="981000" cy="9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6" name="Google Shape;706;p58"/>
          <p:cNvSpPr txBox="1"/>
          <p:nvPr>
            <p:ph type="title"/>
          </p:nvPr>
        </p:nvSpPr>
        <p:spPr>
          <a:xfrm>
            <a:off x="720000" y="540000"/>
            <a:ext cx="7704000" cy="457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p:txBody>
      </p:sp>
      <p:sp>
        <p:nvSpPr>
          <p:cNvPr id="707" name="Google Shape;707;p58"/>
          <p:cNvSpPr txBox="1"/>
          <p:nvPr>
            <p:ph idx="1" type="subTitle"/>
          </p:nvPr>
        </p:nvSpPr>
        <p:spPr>
          <a:xfrm>
            <a:off x="291750" y="3364793"/>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708" name="Google Shape;708;p58"/>
          <p:cNvSpPr txBox="1"/>
          <p:nvPr>
            <p:ph idx="2" type="subTitle"/>
          </p:nvPr>
        </p:nvSpPr>
        <p:spPr>
          <a:xfrm>
            <a:off x="548550" y="3893775"/>
            <a:ext cx="18315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709" name="Google Shape;709;p58"/>
          <p:cNvSpPr txBox="1"/>
          <p:nvPr>
            <p:ph idx="3" type="subTitle"/>
          </p:nvPr>
        </p:nvSpPr>
        <p:spPr>
          <a:xfrm>
            <a:off x="2363550" y="3364793"/>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710" name="Google Shape;710;p58"/>
          <p:cNvSpPr txBox="1"/>
          <p:nvPr>
            <p:ph idx="4" type="subTitle"/>
          </p:nvPr>
        </p:nvSpPr>
        <p:spPr>
          <a:xfrm>
            <a:off x="2620350" y="3893775"/>
            <a:ext cx="18315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711" name="Google Shape;711;p58"/>
          <p:cNvSpPr txBox="1"/>
          <p:nvPr>
            <p:ph idx="5" type="subTitle"/>
          </p:nvPr>
        </p:nvSpPr>
        <p:spPr>
          <a:xfrm>
            <a:off x="4435350" y="3364793"/>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712" name="Google Shape;712;p58"/>
          <p:cNvSpPr txBox="1"/>
          <p:nvPr>
            <p:ph idx="6" type="subTitle"/>
          </p:nvPr>
        </p:nvSpPr>
        <p:spPr>
          <a:xfrm>
            <a:off x="4692150" y="3893775"/>
            <a:ext cx="18315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713" name="Google Shape;713;p58"/>
          <p:cNvSpPr txBox="1"/>
          <p:nvPr>
            <p:ph idx="7" type="subTitle"/>
          </p:nvPr>
        </p:nvSpPr>
        <p:spPr>
          <a:xfrm>
            <a:off x="6507150" y="3364793"/>
            <a:ext cx="23451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2100"/>
              <a:buFont typeface="Lilita One"/>
              <a:buNone/>
              <a:defRPr sz="2800">
                <a:solidFill>
                  <a:schemeClr val="accent2"/>
                </a:solidFill>
                <a:latin typeface="Lilita One"/>
                <a:ea typeface="Lilita One"/>
                <a:cs typeface="Lilita One"/>
                <a:sym typeface="Lilita One"/>
              </a:defRPr>
            </a:lvl1pPr>
            <a:lvl2pPr lvl="1"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2pPr>
            <a:lvl3pPr lvl="2"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3pPr>
            <a:lvl4pPr lvl="3"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4pPr>
            <a:lvl5pPr lvl="4"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5pPr>
            <a:lvl6pPr lvl="5"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6pPr>
            <a:lvl7pPr lvl="6"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7pPr>
            <a:lvl8pPr lvl="7" rtl="0" algn="ctr">
              <a:spcBef>
                <a:spcPts val="1600"/>
              </a:spcBef>
              <a:spcAft>
                <a:spcPts val="0"/>
              </a:spcAft>
              <a:buClr>
                <a:schemeClr val="accent5"/>
              </a:buClr>
              <a:buSzPts val="2100"/>
              <a:buFont typeface="Lilita One"/>
              <a:buNone/>
              <a:defRPr sz="2100">
                <a:solidFill>
                  <a:schemeClr val="accent5"/>
                </a:solidFill>
                <a:latin typeface="Lilita One"/>
                <a:ea typeface="Lilita One"/>
                <a:cs typeface="Lilita One"/>
                <a:sym typeface="Lilita One"/>
              </a:defRPr>
            </a:lvl8pPr>
            <a:lvl9pPr lvl="8" rtl="0" algn="ctr">
              <a:spcBef>
                <a:spcPts val="1600"/>
              </a:spcBef>
              <a:spcAft>
                <a:spcPts val="1600"/>
              </a:spcAft>
              <a:buClr>
                <a:schemeClr val="accent5"/>
              </a:buClr>
              <a:buSzPts val="2100"/>
              <a:buFont typeface="Lilita One"/>
              <a:buNone/>
              <a:defRPr sz="2100">
                <a:solidFill>
                  <a:schemeClr val="accent5"/>
                </a:solidFill>
                <a:latin typeface="Lilita One"/>
                <a:ea typeface="Lilita One"/>
                <a:cs typeface="Lilita One"/>
                <a:sym typeface="Lilita One"/>
              </a:defRPr>
            </a:lvl9pPr>
          </a:lstStyle>
          <a:p/>
        </p:txBody>
      </p:sp>
      <p:sp>
        <p:nvSpPr>
          <p:cNvPr id="714" name="Google Shape;714;p58"/>
          <p:cNvSpPr txBox="1"/>
          <p:nvPr>
            <p:ph idx="8" type="subTitle"/>
          </p:nvPr>
        </p:nvSpPr>
        <p:spPr>
          <a:xfrm>
            <a:off x="6763950" y="3893775"/>
            <a:ext cx="1831500" cy="77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solidFill>
                  <a:schemeClr val="accent1"/>
                </a:solidFill>
              </a:defRPr>
            </a:lvl1pPr>
            <a:lvl2pPr lvl="1" rtl="0" algn="ctr">
              <a:spcBef>
                <a:spcPts val="0"/>
              </a:spcBef>
              <a:spcAft>
                <a:spcPts val="0"/>
              </a:spcAft>
              <a:buClr>
                <a:srgbClr val="FFFFFF"/>
              </a:buClr>
              <a:buSzPts val="1400"/>
              <a:buNone/>
              <a:defRPr>
                <a:solidFill>
                  <a:srgbClr val="FFFFFF"/>
                </a:solidFill>
              </a:defRPr>
            </a:lvl2pPr>
            <a:lvl3pPr lvl="2" rtl="0" algn="ctr">
              <a:spcBef>
                <a:spcPts val="1600"/>
              </a:spcBef>
              <a:spcAft>
                <a:spcPts val="0"/>
              </a:spcAft>
              <a:buClr>
                <a:srgbClr val="FFFFFF"/>
              </a:buClr>
              <a:buSzPts val="1400"/>
              <a:buNone/>
              <a:defRPr>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SECTION_TITLE_AND_DESCRIPTION_1">
    <p:bg>
      <p:bgPr>
        <a:solidFill>
          <a:schemeClr val="dk2"/>
        </a:solidFill>
      </p:bgPr>
    </p:bg>
    <p:spTree>
      <p:nvGrpSpPr>
        <p:cNvPr id="715" name="Shape 715"/>
        <p:cNvGrpSpPr/>
        <p:nvPr/>
      </p:nvGrpSpPr>
      <p:grpSpPr>
        <a:xfrm>
          <a:off x="0" y="0"/>
          <a:ext cx="0" cy="0"/>
          <a:chOff x="0" y="0"/>
          <a:chExt cx="0" cy="0"/>
        </a:xfrm>
      </p:grpSpPr>
      <p:grpSp>
        <p:nvGrpSpPr>
          <p:cNvPr id="716" name="Google Shape;716;p59"/>
          <p:cNvGrpSpPr/>
          <p:nvPr/>
        </p:nvGrpSpPr>
        <p:grpSpPr>
          <a:xfrm flipH="1" rot="-899857">
            <a:off x="209708" y="1648662"/>
            <a:ext cx="1711973" cy="1846180"/>
            <a:chOff x="-3361711" y="308336"/>
            <a:chExt cx="3987600" cy="4300200"/>
          </a:xfrm>
        </p:grpSpPr>
        <p:grpSp>
          <p:nvGrpSpPr>
            <p:cNvPr id="717" name="Google Shape;717;p59"/>
            <p:cNvGrpSpPr/>
            <p:nvPr/>
          </p:nvGrpSpPr>
          <p:grpSpPr>
            <a:xfrm>
              <a:off x="-3361711" y="308336"/>
              <a:ext cx="3987600" cy="4300200"/>
              <a:chOff x="-2571136" y="421611"/>
              <a:chExt cx="3987600" cy="4300200"/>
            </a:xfrm>
          </p:grpSpPr>
          <p:sp>
            <p:nvSpPr>
              <p:cNvPr id="718" name="Google Shape;718;p59"/>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59"/>
              <p:cNvGrpSpPr/>
              <p:nvPr/>
            </p:nvGrpSpPr>
            <p:grpSpPr>
              <a:xfrm>
                <a:off x="-2206074" y="809586"/>
                <a:ext cx="3257475" cy="3524250"/>
                <a:chOff x="-2206074" y="819150"/>
                <a:chExt cx="3257475" cy="3524250"/>
              </a:xfrm>
            </p:grpSpPr>
            <p:grpSp>
              <p:nvGrpSpPr>
                <p:cNvPr id="720" name="Google Shape;720;p59"/>
                <p:cNvGrpSpPr/>
                <p:nvPr/>
              </p:nvGrpSpPr>
              <p:grpSpPr>
                <a:xfrm>
                  <a:off x="-2206074" y="819150"/>
                  <a:ext cx="3257475" cy="981000"/>
                  <a:chOff x="-2209800" y="819150"/>
                  <a:chExt cx="3257475" cy="981000"/>
                </a:xfrm>
              </p:grpSpPr>
              <p:sp>
                <p:nvSpPr>
                  <p:cNvPr id="721" name="Google Shape;721;p59"/>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9"/>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59"/>
                <p:cNvGrpSpPr/>
                <p:nvPr/>
              </p:nvGrpSpPr>
              <p:grpSpPr>
                <a:xfrm>
                  <a:off x="-2206074" y="3362400"/>
                  <a:ext cx="3257475" cy="981000"/>
                  <a:chOff x="-2209800" y="819150"/>
                  <a:chExt cx="3257475" cy="981000"/>
                </a:xfrm>
              </p:grpSpPr>
              <p:sp>
                <p:nvSpPr>
                  <p:cNvPr id="724" name="Google Shape;724;p59"/>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9"/>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6" name="Google Shape;726;p59"/>
            <p:cNvSpPr/>
            <p:nvPr/>
          </p:nvSpPr>
          <p:spPr>
            <a:xfrm>
              <a:off x="-1858399" y="1967936"/>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59"/>
          <p:cNvGrpSpPr/>
          <p:nvPr/>
        </p:nvGrpSpPr>
        <p:grpSpPr>
          <a:xfrm rot="899857">
            <a:off x="7222308" y="1648662"/>
            <a:ext cx="1711973" cy="1846180"/>
            <a:chOff x="-2571136" y="421611"/>
            <a:chExt cx="3987600" cy="4300200"/>
          </a:xfrm>
        </p:grpSpPr>
        <p:sp>
          <p:nvSpPr>
            <p:cNvPr id="728" name="Google Shape;728;p59"/>
            <p:cNvSpPr/>
            <p:nvPr/>
          </p:nvSpPr>
          <p:spPr>
            <a:xfrm>
              <a:off x="-2571136" y="421611"/>
              <a:ext cx="3987600" cy="4300200"/>
            </a:xfrm>
            <a:prstGeom prst="roundRect">
              <a:avLst>
                <a:gd fmla="val 5368" name="adj"/>
              </a:avLst>
            </a:prstGeom>
            <a:solidFill>
              <a:srgbClr val="DA72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 name="Google Shape;729;p59"/>
            <p:cNvGrpSpPr/>
            <p:nvPr/>
          </p:nvGrpSpPr>
          <p:grpSpPr>
            <a:xfrm>
              <a:off x="-2206074" y="809586"/>
              <a:ext cx="3257475" cy="3524250"/>
              <a:chOff x="-2206074" y="819150"/>
              <a:chExt cx="3257475" cy="3524250"/>
            </a:xfrm>
          </p:grpSpPr>
          <p:grpSp>
            <p:nvGrpSpPr>
              <p:cNvPr id="730" name="Google Shape;730;p59"/>
              <p:cNvGrpSpPr/>
              <p:nvPr/>
            </p:nvGrpSpPr>
            <p:grpSpPr>
              <a:xfrm>
                <a:off x="-2206074" y="819150"/>
                <a:ext cx="3257475" cy="981000"/>
                <a:chOff x="-2209800" y="819150"/>
                <a:chExt cx="3257475" cy="981000"/>
              </a:xfrm>
            </p:grpSpPr>
            <p:sp>
              <p:nvSpPr>
                <p:cNvPr id="731" name="Google Shape;731;p59"/>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9"/>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59"/>
              <p:cNvGrpSpPr/>
              <p:nvPr/>
            </p:nvGrpSpPr>
            <p:grpSpPr>
              <a:xfrm>
                <a:off x="-2206074" y="3362400"/>
                <a:ext cx="3257475" cy="981000"/>
                <a:chOff x="-2209800" y="819150"/>
                <a:chExt cx="3257475" cy="981000"/>
              </a:xfrm>
            </p:grpSpPr>
            <p:sp>
              <p:nvSpPr>
                <p:cNvPr id="734" name="Google Shape;734;p59"/>
                <p:cNvSpPr/>
                <p:nvPr/>
              </p:nvSpPr>
              <p:spPr>
                <a:xfrm>
                  <a:off x="-2209800"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9"/>
                <p:cNvSpPr/>
                <p:nvPr/>
              </p:nvSpPr>
              <p:spPr>
                <a:xfrm>
                  <a:off x="66675" y="819150"/>
                  <a:ext cx="981000" cy="981000"/>
                </a:xfrm>
                <a:prstGeom prst="ellipse">
                  <a:avLst/>
                </a:prstGeom>
                <a:solidFill>
                  <a:srgbClr val="D8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_1">
    <p:bg>
      <p:bgPr>
        <a:solidFill>
          <a:schemeClr val="lt1"/>
        </a:solidFill>
      </p:bgPr>
    </p:bg>
    <p:spTree>
      <p:nvGrpSpPr>
        <p:cNvPr id="736" name="Shape 736"/>
        <p:cNvGrpSpPr/>
        <p:nvPr/>
      </p:nvGrpSpPr>
      <p:grpSpPr>
        <a:xfrm>
          <a:off x="0" y="0"/>
          <a:ext cx="0" cy="0"/>
          <a:chOff x="0" y="0"/>
          <a:chExt cx="0" cy="0"/>
        </a:xfrm>
      </p:grpSpPr>
      <p:grpSp>
        <p:nvGrpSpPr>
          <p:cNvPr id="737" name="Google Shape;737;p60"/>
          <p:cNvGrpSpPr/>
          <p:nvPr/>
        </p:nvGrpSpPr>
        <p:grpSpPr>
          <a:xfrm rot="899857">
            <a:off x="7222308" y="1648662"/>
            <a:ext cx="1711973" cy="1846180"/>
            <a:chOff x="-3361711" y="308336"/>
            <a:chExt cx="3987600" cy="4300200"/>
          </a:xfrm>
        </p:grpSpPr>
        <p:grpSp>
          <p:nvGrpSpPr>
            <p:cNvPr id="738" name="Google Shape;738;p60"/>
            <p:cNvGrpSpPr/>
            <p:nvPr/>
          </p:nvGrpSpPr>
          <p:grpSpPr>
            <a:xfrm>
              <a:off x="-3361711" y="308336"/>
              <a:ext cx="3987600" cy="4300200"/>
              <a:chOff x="-2571136" y="421611"/>
              <a:chExt cx="3987600" cy="4300200"/>
            </a:xfrm>
          </p:grpSpPr>
          <p:sp>
            <p:nvSpPr>
              <p:cNvPr id="739" name="Google Shape;739;p60"/>
              <p:cNvSpPr/>
              <p:nvPr/>
            </p:nvSpPr>
            <p:spPr>
              <a:xfrm>
                <a:off x="-2571136" y="421611"/>
                <a:ext cx="3987600" cy="4300200"/>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60"/>
              <p:cNvGrpSpPr/>
              <p:nvPr/>
            </p:nvGrpSpPr>
            <p:grpSpPr>
              <a:xfrm>
                <a:off x="-2206074" y="809586"/>
                <a:ext cx="3257475" cy="3524250"/>
                <a:chOff x="-2206074" y="819150"/>
                <a:chExt cx="3257475" cy="3524250"/>
              </a:xfrm>
            </p:grpSpPr>
            <p:grpSp>
              <p:nvGrpSpPr>
                <p:cNvPr id="741" name="Google Shape;741;p60"/>
                <p:cNvGrpSpPr/>
                <p:nvPr/>
              </p:nvGrpSpPr>
              <p:grpSpPr>
                <a:xfrm>
                  <a:off x="-2206074" y="819150"/>
                  <a:ext cx="3257475" cy="981000"/>
                  <a:chOff x="-2209800" y="819150"/>
                  <a:chExt cx="3257475" cy="981000"/>
                </a:xfrm>
              </p:grpSpPr>
              <p:sp>
                <p:nvSpPr>
                  <p:cNvPr id="742" name="Google Shape;742;p60"/>
                  <p:cNvSpPr/>
                  <p:nvPr/>
                </p:nvSpPr>
                <p:spPr>
                  <a:xfrm>
                    <a:off x="-2209800"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0"/>
                  <p:cNvSpPr/>
                  <p:nvPr/>
                </p:nvSpPr>
                <p:spPr>
                  <a:xfrm>
                    <a:off x="66675"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60"/>
                <p:cNvGrpSpPr/>
                <p:nvPr/>
              </p:nvGrpSpPr>
              <p:grpSpPr>
                <a:xfrm>
                  <a:off x="-2206074" y="3362400"/>
                  <a:ext cx="3257475" cy="981000"/>
                  <a:chOff x="-2209800" y="819150"/>
                  <a:chExt cx="3257475" cy="981000"/>
                </a:xfrm>
              </p:grpSpPr>
              <p:sp>
                <p:nvSpPr>
                  <p:cNvPr id="745" name="Google Shape;745;p60"/>
                  <p:cNvSpPr/>
                  <p:nvPr/>
                </p:nvSpPr>
                <p:spPr>
                  <a:xfrm>
                    <a:off x="-2209800"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0"/>
                  <p:cNvSpPr/>
                  <p:nvPr/>
                </p:nvSpPr>
                <p:spPr>
                  <a:xfrm>
                    <a:off x="66675"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47" name="Google Shape;747;p60"/>
            <p:cNvSpPr/>
            <p:nvPr/>
          </p:nvSpPr>
          <p:spPr>
            <a:xfrm>
              <a:off x="-1858399" y="1967936"/>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60"/>
          <p:cNvGrpSpPr/>
          <p:nvPr/>
        </p:nvGrpSpPr>
        <p:grpSpPr>
          <a:xfrm flipH="1" rot="-899857">
            <a:off x="209708" y="1648662"/>
            <a:ext cx="1711973" cy="1846180"/>
            <a:chOff x="-2571136" y="421611"/>
            <a:chExt cx="3987600" cy="4300200"/>
          </a:xfrm>
        </p:grpSpPr>
        <p:sp>
          <p:nvSpPr>
            <p:cNvPr id="749" name="Google Shape;749;p60"/>
            <p:cNvSpPr/>
            <p:nvPr/>
          </p:nvSpPr>
          <p:spPr>
            <a:xfrm>
              <a:off x="-2571136" y="421611"/>
              <a:ext cx="3987600" cy="4300200"/>
            </a:xfrm>
            <a:prstGeom prst="roundRect">
              <a:avLst>
                <a:gd fmla="val 5368" name="adj"/>
              </a:avLst>
            </a:prstGeom>
            <a:solidFill>
              <a:srgbClr val="5F8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60"/>
            <p:cNvGrpSpPr/>
            <p:nvPr/>
          </p:nvGrpSpPr>
          <p:grpSpPr>
            <a:xfrm>
              <a:off x="-2206074" y="809586"/>
              <a:ext cx="3257475" cy="3524250"/>
              <a:chOff x="-2206074" y="819150"/>
              <a:chExt cx="3257475" cy="3524250"/>
            </a:xfrm>
          </p:grpSpPr>
          <p:grpSp>
            <p:nvGrpSpPr>
              <p:cNvPr id="751" name="Google Shape;751;p60"/>
              <p:cNvGrpSpPr/>
              <p:nvPr/>
            </p:nvGrpSpPr>
            <p:grpSpPr>
              <a:xfrm>
                <a:off x="-2206074" y="819150"/>
                <a:ext cx="3257475" cy="981000"/>
                <a:chOff x="-2209800" y="819150"/>
                <a:chExt cx="3257475" cy="981000"/>
              </a:xfrm>
            </p:grpSpPr>
            <p:sp>
              <p:nvSpPr>
                <p:cNvPr id="752" name="Google Shape;752;p60"/>
                <p:cNvSpPr/>
                <p:nvPr/>
              </p:nvSpPr>
              <p:spPr>
                <a:xfrm>
                  <a:off x="-2209800"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0"/>
                <p:cNvSpPr/>
                <p:nvPr/>
              </p:nvSpPr>
              <p:spPr>
                <a:xfrm>
                  <a:off x="66675"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60"/>
              <p:cNvGrpSpPr/>
              <p:nvPr/>
            </p:nvGrpSpPr>
            <p:grpSpPr>
              <a:xfrm>
                <a:off x="-2206074" y="3362400"/>
                <a:ext cx="3257475" cy="981000"/>
                <a:chOff x="-2209800" y="819150"/>
                <a:chExt cx="3257475" cy="981000"/>
              </a:xfrm>
            </p:grpSpPr>
            <p:sp>
              <p:nvSpPr>
                <p:cNvPr id="755" name="Google Shape;755;p60"/>
                <p:cNvSpPr/>
                <p:nvPr/>
              </p:nvSpPr>
              <p:spPr>
                <a:xfrm>
                  <a:off x="-2209800"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0"/>
                <p:cNvSpPr/>
                <p:nvPr/>
              </p:nvSpPr>
              <p:spPr>
                <a:xfrm>
                  <a:off x="66675" y="819150"/>
                  <a:ext cx="981000" cy="98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1">
    <p:bg>
      <p:bgPr>
        <a:solidFill>
          <a:schemeClr val="lt2"/>
        </a:solidFill>
      </p:bgPr>
    </p:bg>
    <p:spTree>
      <p:nvGrpSpPr>
        <p:cNvPr id="757" name="Shape 757"/>
        <p:cNvGrpSpPr/>
        <p:nvPr/>
      </p:nvGrpSpPr>
      <p:grpSpPr>
        <a:xfrm>
          <a:off x="0" y="0"/>
          <a:ext cx="0" cy="0"/>
          <a:chOff x="0" y="0"/>
          <a:chExt cx="0" cy="0"/>
        </a:xfrm>
      </p:grpSpPr>
      <p:grpSp>
        <p:nvGrpSpPr>
          <p:cNvPr id="758" name="Google Shape;758;p61"/>
          <p:cNvGrpSpPr/>
          <p:nvPr/>
        </p:nvGrpSpPr>
        <p:grpSpPr>
          <a:xfrm rot="899857">
            <a:off x="7222308" y="1648662"/>
            <a:ext cx="1711973" cy="1846180"/>
            <a:chOff x="-3361711" y="308336"/>
            <a:chExt cx="3987600" cy="4300200"/>
          </a:xfrm>
        </p:grpSpPr>
        <p:grpSp>
          <p:nvGrpSpPr>
            <p:cNvPr id="759" name="Google Shape;759;p61"/>
            <p:cNvGrpSpPr/>
            <p:nvPr/>
          </p:nvGrpSpPr>
          <p:grpSpPr>
            <a:xfrm>
              <a:off x="-3361711" y="308336"/>
              <a:ext cx="3987600" cy="4300200"/>
              <a:chOff x="-2571136" y="421611"/>
              <a:chExt cx="3987600" cy="4300200"/>
            </a:xfrm>
          </p:grpSpPr>
          <p:sp>
            <p:nvSpPr>
              <p:cNvPr id="760" name="Google Shape;760;p61"/>
              <p:cNvSpPr/>
              <p:nvPr/>
            </p:nvSpPr>
            <p:spPr>
              <a:xfrm>
                <a:off x="-2571136" y="421611"/>
                <a:ext cx="3987600" cy="4300200"/>
              </a:xfrm>
              <a:prstGeom prst="roundRect">
                <a:avLst>
                  <a:gd fmla="val 5368" name="adj"/>
                </a:avLst>
              </a:prstGeom>
              <a:solidFill>
                <a:srgbClr val="C3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61"/>
              <p:cNvGrpSpPr/>
              <p:nvPr/>
            </p:nvGrpSpPr>
            <p:grpSpPr>
              <a:xfrm>
                <a:off x="-2206074" y="809586"/>
                <a:ext cx="3257475" cy="3524250"/>
                <a:chOff x="-2206074" y="819150"/>
                <a:chExt cx="3257475" cy="3524250"/>
              </a:xfrm>
            </p:grpSpPr>
            <p:grpSp>
              <p:nvGrpSpPr>
                <p:cNvPr id="762" name="Google Shape;762;p61"/>
                <p:cNvGrpSpPr/>
                <p:nvPr/>
              </p:nvGrpSpPr>
              <p:grpSpPr>
                <a:xfrm>
                  <a:off x="-2206074" y="819150"/>
                  <a:ext cx="3257475" cy="981000"/>
                  <a:chOff x="-2209800" y="819150"/>
                  <a:chExt cx="3257475" cy="981000"/>
                </a:xfrm>
              </p:grpSpPr>
              <p:sp>
                <p:nvSpPr>
                  <p:cNvPr id="763" name="Google Shape;763;p61"/>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1"/>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61"/>
                <p:cNvGrpSpPr/>
                <p:nvPr/>
              </p:nvGrpSpPr>
              <p:grpSpPr>
                <a:xfrm>
                  <a:off x="-2206074" y="3362400"/>
                  <a:ext cx="3257475" cy="981000"/>
                  <a:chOff x="-2209800" y="819150"/>
                  <a:chExt cx="3257475" cy="981000"/>
                </a:xfrm>
              </p:grpSpPr>
              <p:sp>
                <p:nvSpPr>
                  <p:cNvPr id="766" name="Google Shape;766;p61"/>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1"/>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8" name="Google Shape;768;p61"/>
            <p:cNvSpPr/>
            <p:nvPr/>
          </p:nvSpPr>
          <p:spPr>
            <a:xfrm>
              <a:off x="-1858399" y="1967936"/>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61"/>
          <p:cNvGrpSpPr/>
          <p:nvPr/>
        </p:nvGrpSpPr>
        <p:grpSpPr>
          <a:xfrm flipH="1" rot="-899857">
            <a:off x="209708" y="1648662"/>
            <a:ext cx="1711973" cy="1846180"/>
            <a:chOff x="-2571136" y="421611"/>
            <a:chExt cx="3987600" cy="4300200"/>
          </a:xfrm>
        </p:grpSpPr>
        <p:sp>
          <p:nvSpPr>
            <p:cNvPr id="770" name="Google Shape;770;p61"/>
            <p:cNvSpPr/>
            <p:nvPr/>
          </p:nvSpPr>
          <p:spPr>
            <a:xfrm>
              <a:off x="-2571136" y="421611"/>
              <a:ext cx="3987600" cy="4300200"/>
            </a:xfrm>
            <a:prstGeom prst="roundRect">
              <a:avLst>
                <a:gd fmla="val 5368" name="adj"/>
              </a:avLst>
            </a:prstGeom>
            <a:solidFill>
              <a:srgbClr val="C3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61"/>
            <p:cNvGrpSpPr/>
            <p:nvPr/>
          </p:nvGrpSpPr>
          <p:grpSpPr>
            <a:xfrm>
              <a:off x="-2206074" y="809586"/>
              <a:ext cx="3257475" cy="3524250"/>
              <a:chOff x="-2206074" y="819150"/>
              <a:chExt cx="3257475" cy="3524250"/>
            </a:xfrm>
          </p:grpSpPr>
          <p:grpSp>
            <p:nvGrpSpPr>
              <p:cNvPr id="772" name="Google Shape;772;p61"/>
              <p:cNvGrpSpPr/>
              <p:nvPr/>
            </p:nvGrpSpPr>
            <p:grpSpPr>
              <a:xfrm>
                <a:off x="-2206074" y="819150"/>
                <a:ext cx="3257475" cy="981000"/>
                <a:chOff x="-2209800" y="819150"/>
                <a:chExt cx="3257475" cy="981000"/>
              </a:xfrm>
            </p:grpSpPr>
            <p:sp>
              <p:nvSpPr>
                <p:cNvPr id="773" name="Google Shape;773;p61"/>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1"/>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61"/>
              <p:cNvGrpSpPr/>
              <p:nvPr/>
            </p:nvGrpSpPr>
            <p:grpSpPr>
              <a:xfrm>
                <a:off x="-2206074" y="3362400"/>
                <a:ext cx="3257475" cy="981000"/>
                <a:chOff x="-2209800" y="819150"/>
                <a:chExt cx="3257475" cy="981000"/>
              </a:xfrm>
            </p:grpSpPr>
            <p:sp>
              <p:nvSpPr>
                <p:cNvPr id="776" name="Google Shape;776;p61"/>
                <p:cNvSpPr/>
                <p:nvPr/>
              </p:nvSpPr>
              <p:spPr>
                <a:xfrm>
                  <a:off x="-2209800"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1"/>
                <p:cNvSpPr/>
                <p:nvPr/>
              </p:nvSpPr>
              <p:spPr>
                <a:xfrm>
                  <a:off x="66675" y="819150"/>
                  <a:ext cx="981000" cy="98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24" Type="http://schemas.openxmlformats.org/officeDocument/2006/relationships/theme" Target="../theme/theme4.xml"/><Relationship Id="rId12" Type="http://schemas.openxmlformats.org/officeDocument/2006/relationships/slideLayout" Target="../slideLayouts/slideLayout24.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11" Type="http://schemas.openxmlformats.org/officeDocument/2006/relationships/slideLayout" Target="../slideLayouts/slideLayout46.xml"/><Relationship Id="rId22" Type="http://schemas.openxmlformats.org/officeDocument/2006/relationships/slideLayout" Target="../slideLayouts/slideLayout57.xml"/><Relationship Id="rId10" Type="http://schemas.openxmlformats.org/officeDocument/2006/relationships/slideLayout" Target="../slideLayouts/slideLayout45.xml"/><Relationship Id="rId21" Type="http://schemas.openxmlformats.org/officeDocument/2006/relationships/slideLayout" Target="../slideLayouts/slideLayout56.xml"/><Relationship Id="rId13" Type="http://schemas.openxmlformats.org/officeDocument/2006/relationships/slideLayout" Target="../slideLayouts/slideLayout48.xml"/><Relationship Id="rId24" Type="http://schemas.openxmlformats.org/officeDocument/2006/relationships/theme" Target="../theme/theme1.xml"/><Relationship Id="rId12" Type="http://schemas.openxmlformats.org/officeDocument/2006/relationships/slideLayout" Target="../slideLayouts/slideLayout47.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6" Type="http://schemas.openxmlformats.org/officeDocument/2006/relationships/slideLayout" Target="../slideLayouts/slideLayout41.xml"/><Relationship Id="rId18" Type="http://schemas.openxmlformats.org/officeDocument/2006/relationships/slideLayout" Target="../slideLayouts/slideLayout53.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rgbClr val="D23D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23D3D"/>
        </a:solidFill>
      </p:bgPr>
    </p:bg>
    <p:spTree>
      <p:nvGrpSpPr>
        <p:cNvPr id="86" name="Shape 86"/>
        <p:cNvGrpSpPr/>
        <p:nvPr/>
      </p:nvGrpSpPr>
      <p:grpSpPr>
        <a:xfrm>
          <a:off x="0" y="0"/>
          <a:ext cx="0" cy="0"/>
          <a:chOff x="0" y="0"/>
          <a:chExt cx="0" cy="0"/>
        </a:xfrm>
      </p:grpSpPr>
      <p:sp>
        <p:nvSpPr>
          <p:cNvPr id="87" name="Google Shape;87;p14"/>
          <p:cNvSpPr txBox="1"/>
          <p:nvPr>
            <p:ph type="title"/>
          </p:nvPr>
        </p:nvSpPr>
        <p:spPr>
          <a:xfrm>
            <a:off x="726100" y="542575"/>
            <a:ext cx="7691700" cy="47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3200"/>
              <a:buFont typeface="Lilita One"/>
              <a:buNone/>
              <a:defRPr sz="3200">
                <a:solidFill>
                  <a:schemeClr val="accent1"/>
                </a:solidFill>
                <a:latin typeface="Lilita One"/>
                <a:ea typeface="Lilita One"/>
                <a:cs typeface="Lilita One"/>
                <a:sym typeface="Lilit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8" name="Google Shape;88;p14"/>
          <p:cNvSpPr txBox="1"/>
          <p:nvPr>
            <p:ph idx="1" type="body"/>
          </p:nvPr>
        </p:nvSpPr>
        <p:spPr>
          <a:xfrm>
            <a:off x="726100" y="1152475"/>
            <a:ext cx="76917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Roboto"/>
              <a:buChar char="●"/>
              <a:defRPr sz="1800">
                <a:solidFill>
                  <a:schemeClr val="accent1"/>
                </a:solidFill>
                <a:latin typeface="Roboto"/>
                <a:ea typeface="Roboto"/>
                <a:cs typeface="Roboto"/>
                <a:sym typeface="Roboto"/>
              </a:defRPr>
            </a:lvl1pPr>
            <a:lvl2pPr indent="-317500" lvl="1" marL="9144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2pPr>
            <a:lvl3pPr indent="-317500" lvl="2" marL="13716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3pPr>
            <a:lvl4pPr indent="-317500" lvl="3" marL="18288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4pPr>
            <a:lvl5pPr indent="-317500" lvl="4" marL="22860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5pPr>
            <a:lvl6pPr indent="-317500" lvl="5" marL="27432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6pPr>
            <a:lvl7pPr indent="-317500" lvl="6" marL="32004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7pPr>
            <a:lvl8pPr indent="-317500" lvl="7" marL="36576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8pPr>
            <a:lvl9pPr indent="-317500" lvl="8" marL="4114800" rtl="0">
              <a:lnSpc>
                <a:spcPct val="115000"/>
              </a:lnSpc>
              <a:spcBef>
                <a:spcPts val="1600"/>
              </a:spcBef>
              <a:spcAft>
                <a:spcPts val="1600"/>
              </a:spcAft>
              <a:buClr>
                <a:schemeClr val="accent1"/>
              </a:buClr>
              <a:buSzPts val="1400"/>
              <a:buFont typeface="Roboto"/>
              <a:buChar char="■"/>
              <a:defRPr>
                <a:solidFill>
                  <a:schemeClr val="accen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32" name="Shape 432"/>
        <p:cNvGrpSpPr/>
        <p:nvPr/>
      </p:nvGrpSpPr>
      <p:grpSpPr>
        <a:xfrm>
          <a:off x="0" y="0"/>
          <a:ext cx="0" cy="0"/>
          <a:chOff x="0" y="0"/>
          <a:chExt cx="0" cy="0"/>
        </a:xfrm>
      </p:grpSpPr>
      <p:sp>
        <p:nvSpPr>
          <p:cNvPr id="433" name="Google Shape;433;p38"/>
          <p:cNvSpPr txBox="1"/>
          <p:nvPr>
            <p:ph type="title"/>
          </p:nvPr>
        </p:nvSpPr>
        <p:spPr>
          <a:xfrm>
            <a:off x="726100" y="542575"/>
            <a:ext cx="7691700" cy="47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3200"/>
              <a:buFont typeface="Lilita One"/>
              <a:buNone/>
              <a:defRPr sz="3200">
                <a:solidFill>
                  <a:schemeClr val="accent1"/>
                </a:solidFill>
                <a:latin typeface="Lilita One"/>
                <a:ea typeface="Lilita One"/>
                <a:cs typeface="Lilita One"/>
                <a:sym typeface="Lilit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34" name="Google Shape;434;p38"/>
          <p:cNvSpPr txBox="1"/>
          <p:nvPr>
            <p:ph idx="1" type="body"/>
          </p:nvPr>
        </p:nvSpPr>
        <p:spPr>
          <a:xfrm>
            <a:off x="726100" y="1152475"/>
            <a:ext cx="76917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Roboto"/>
              <a:buChar char="●"/>
              <a:defRPr sz="1800">
                <a:solidFill>
                  <a:schemeClr val="accent1"/>
                </a:solidFill>
                <a:latin typeface="Roboto"/>
                <a:ea typeface="Roboto"/>
                <a:cs typeface="Roboto"/>
                <a:sym typeface="Roboto"/>
              </a:defRPr>
            </a:lvl1pPr>
            <a:lvl2pPr indent="-317500" lvl="1" marL="9144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2pPr>
            <a:lvl3pPr indent="-317500" lvl="2" marL="13716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3pPr>
            <a:lvl4pPr indent="-317500" lvl="3" marL="18288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4pPr>
            <a:lvl5pPr indent="-317500" lvl="4" marL="22860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5pPr>
            <a:lvl6pPr indent="-317500" lvl="5" marL="27432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6pPr>
            <a:lvl7pPr indent="-317500" lvl="6" marL="32004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7pPr>
            <a:lvl8pPr indent="-317500" lvl="7" marL="3657600" rtl="0">
              <a:lnSpc>
                <a:spcPct val="115000"/>
              </a:lnSpc>
              <a:spcBef>
                <a:spcPts val="1600"/>
              </a:spcBef>
              <a:spcAft>
                <a:spcPts val="0"/>
              </a:spcAft>
              <a:buClr>
                <a:schemeClr val="accent1"/>
              </a:buClr>
              <a:buSzPts val="1400"/>
              <a:buFont typeface="Roboto"/>
              <a:buChar char="○"/>
              <a:defRPr>
                <a:solidFill>
                  <a:schemeClr val="accent1"/>
                </a:solidFill>
                <a:latin typeface="Roboto"/>
                <a:ea typeface="Roboto"/>
                <a:cs typeface="Roboto"/>
                <a:sym typeface="Roboto"/>
              </a:defRPr>
            </a:lvl8pPr>
            <a:lvl9pPr indent="-317500" lvl="8" marL="4114800" rtl="0">
              <a:lnSpc>
                <a:spcPct val="115000"/>
              </a:lnSpc>
              <a:spcBef>
                <a:spcPts val="1600"/>
              </a:spcBef>
              <a:spcAft>
                <a:spcPts val="1600"/>
              </a:spcAft>
              <a:buClr>
                <a:schemeClr val="accent1"/>
              </a:buClr>
              <a:buSzPts val="1400"/>
              <a:buFont typeface="Roboto"/>
              <a:buChar char="■"/>
              <a:defRPr>
                <a:solidFill>
                  <a:schemeClr val="accen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6.png"/><Relationship Id="rId13" Type="http://schemas.openxmlformats.org/officeDocument/2006/relationships/image" Target="../media/image10.png"/><Relationship Id="rId12"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4.png"/><Relationship Id="rId14"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33647"/>
            </a:gs>
            <a:gs pos="100000">
              <a:srgbClr val="4B1C22"/>
            </a:gs>
          </a:gsLst>
          <a:path path="circle">
            <a:fillToRect b="50%" l="50%" r="50%" t="50%"/>
          </a:path>
          <a:tileRect/>
        </a:gradFill>
      </p:bgPr>
    </p:bg>
    <p:spTree>
      <p:nvGrpSpPr>
        <p:cNvPr id="781" name="Shape 781"/>
        <p:cNvGrpSpPr/>
        <p:nvPr/>
      </p:nvGrpSpPr>
      <p:grpSpPr>
        <a:xfrm>
          <a:off x="0" y="0"/>
          <a:ext cx="0" cy="0"/>
          <a:chOff x="0" y="0"/>
          <a:chExt cx="0" cy="0"/>
        </a:xfrm>
      </p:grpSpPr>
      <p:sp>
        <p:nvSpPr>
          <p:cNvPr id="782" name="Google Shape;782;p62"/>
          <p:cNvSpPr/>
          <p:nvPr/>
        </p:nvSpPr>
        <p:spPr>
          <a:xfrm flipH="1">
            <a:off x="5340875" y="352076"/>
            <a:ext cx="1533900" cy="1153200"/>
          </a:xfrm>
          <a:prstGeom prst="cloudCallout">
            <a:avLst>
              <a:gd fmla="val -55114" name="adj1"/>
              <a:gd fmla="val 69935"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2"/>
          <p:cNvSpPr txBox="1"/>
          <p:nvPr>
            <p:ph type="title"/>
          </p:nvPr>
        </p:nvSpPr>
        <p:spPr>
          <a:xfrm>
            <a:off x="225225" y="640225"/>
            <a:ext cx="4228500" cy="167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WHERE AND HOW DO I START MY JOB HUNT?</a:t>
            </a:r>
            <a:endParaRPr/>
          </a:p>
        </p:txBody>
      </p:sp>
      <p:sp>
        <p:nvSpPr>
          <p:cNvPr id="784" name="Google Shape;784;p62"/>
          <p:cNvSpPr/>
          <p:nvPr/>
        </p:nvSpPr>
        <p:spPr>
          <a:xfrm>
            <a:off x="7115560" y="1725187"/>
            <a:ext cx="733514" cy="1488374"/>
          </a:xfrm>
          <a:custGeom>
            <a:rect b="b" l="l" r="r" t="t"/>
            <a:pathLst>
              <a:path extrusionOk="0" h="4537" w="2236">
                <a:moveTo>
                  <a:pt x="0" y="0"/>
                </a:moveTo>
                <a:lnTo>
                  <a:pt x="0" y="4537"/>
                </a:lnTo>
                <a:lnTo>
                  <a:pt x="2235" y="4537"/>
                </a:lnTo>
                <a:lnTo>
                  <a:pt x="2235" y="734"/>
                </a:lnTo>
                <a:cubicBezTo>
                  <a:pt x="2235" y="334"/>
                  <a:pt x="1935" y="0"/>
                  <a:pt x="15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2"/>
          <p:cNvSpPr/>
          <p:nvPr/>
        </p:nvSpPr>
        <p:spPr>
          <a:xfrm>
            <a:off x="7301563" y="2655209"/>
            <a:ext cx="853908" cy="1641903"/>
          </a:xfrm>
          <a:custGeom>
            <a:rect b="b" l="l" r="r" t="t"/>
            <a:pathLst>
              <a:path extrusionOk="0" h="5005" w="2603">
                <a:moveTo>
                  <a:pt x="0" y="1"/>
                </a:moveTo>
                <a:lnTo>
                  <a:pt x="0" y="5004"/>
                </a:lnTo>
                <a:lnTo>
                  <a:pt x="1135" y="5004"/>
                </a:lnTo>
                <a:cubicBezTo>
                  <a:pt x="1935" y="5004"/>
                  <a:pt x="2602" y="4304"/>
                  <a:pt x="2536" y="3503"/>
                </a:cubicBezTo>
                <a:lnTo>
                  <a:pt x="2369" y="1302"/>
                </a:lnTo>
                <a:cubicBezTo>
                  <a:pt x="2335" y="568"/>
                  <a:pt x="1735" y="1"/>
                  <a:pt x="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2"/>
          <p:cNvSpPr/>
          <p:nvPr/>
        </p:nvSpPr>
        <p:spPr>
          <a:xfrm>
            <a:off x="6360396" y="2797583"/>
            <a:ext cx="897538" cy="1514618"/>
          </a:xfrm>
          <a:custGeom>
            <a:rect b="b" l="l" r="r" t="t"/>
            <a:pathLst>
              <a:path extrusionOk="0" h="4617" w="2736">
                <a:moveTo>
                  <a:pt x="2436" y="0"/>
                </a:moveTo>
                <a:cubicBezTo>
                  <a:pt x="2269" y="0"/>
                  <a:pt x="2102" y="134"/>
                  <a:pt x="2102" y="300"/>
                </a:cubicBezTo>
                <a:cubicBezTo>
                  <a:pt x="2102" y="300"/>
                  <a:pt x="2069" y="1234"/>
                  <a:pt x="1602" y="2135"/>
                </a:cubicBezTo>
                <a:cubicBezTo>
                  <a:pt x="1101" y="3069"/>
                  <a:pt x="134" y="4103"/>
                  <a:pt x="134" y="4103"/>
                </a:cubicBezTo>
                <a:cubicBezTo>
                  <a:pt x="1" y="4237"/>
                  <a:pt x="1" y="4403"/>
                  <a:pt x="134" y="4537"/>
                </a:cubicBezTo>
                <a:cubicBezTo>
                  <a:pt x="183" y="4586"/>
                  <a:pt x="268" y="4617"/>
                  <a:pt x="349" y="4617"/>
                </a:cubicBezTo>
                <a:cubicBezTo>
                  <a:pt x="378" y="4617"/>
                  <a:pt x="408" y="4612"/>
                  <a:pt x="434" y="4604"/>
                </a:cubicBezTo>
                <a:cubicBezTo>
                  <a:pt x="468" y="4604"/>
                  <a:pt x="534" y="4570"/>
                  <a:pt x="568" y="4537"/>
                </a:cubicBezTo>
                <a:cubicBezTo>
                  <a:pt x="601" y="4503"/>
                  <a:pt x="1602" y="3469"/>
                  <a:pt x="2136" y="2435"/>
                </a:cubicBezTo>
                <a:cubicBezTo>
                  <a:pt x="2669" y="1401"/>
                  <a:pt x="2736" y="367"/>
                  <a:pt x="2736" y="334"/>
                </a:cubicBezTo>
                <a:cubicBezTo>
                  <a:pt x="2736" y="167"/>
                  <a:pt x="2603" y="0"/>
                  <a:pt x="24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2"/>
          <p:cNvSpPr/>
          <p:nvPr/>
        </p:nvSpPr>
        <p:spPr>
          <a:xfrm>
            <a:off x="6655966" y="2797583"/>
            <a:ext cx="601967" cy="1171147"/>
          </a:xfrm>
          <a:custGeom>
            <a:rect b="b" l="l" r="r" t="t"/>
            <a:pathLst>
              <a:path extrusionOk="0" h="3570" w="1835">
                <a:moveTo>
                  <a:pt x="1535" y="0"/>
                </a:moveTo>
                <a:cubicBezTo>
                  <a:pt x="1368" y="0"/>
                  <a:pt x="1235" y="134"/>
                  <a:pt x="1201" y="300"/>
                </a:cubicBezTo>
                <a:cubicBezTo>
                  <a:pt x="1201" y="300"/>
                  <a:pt x="1168" y="1234"/>
                  <a:pt x="701" y="2135"/>
                </a:cubicBezTo>
                <a:cubicBezTo>
                  <a:pt x="501" y="2502"/>
                  <a:pt x="267" y="2869"/>
                  <a:pt x="0" y="3169"/>
                </a:cubicBezTo>
                <a:cubicBezTo>
                  <a:pt x="167" y="3269"/>
                  <a:pt x="301" y="3369"/>
                  <a:pt x="401" y="3469"/>
                </a:cubicBezTo>
                <a:lnTo>
                  <a:pt x="501" y="3569"/>
                </a:lnTo>
                <a:cubicBezTo>
                  <a:pt x="768" y="3236"/>
                  <a:pt x="1034" y="2836"/>
                  <a:pt x="1235" y="2435"/>
                </a:cubicBezTo>
                <a:cubicBezTo>
                  <a:pt x="1768" y="1401"/>
                  <a:pt x="1835" y="367"/>
                  <a:pt x="1835" y="334"/>
                </a:cubicBezTo>
                <a:cubicBezTo>
                  <a:pt x="1835" y="167"/>
                  <a:pt x="1702" y="0"/>
                  <a:pt x="1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2"/>
          <p:cNvSpPr/>
          <p:nvPr/>
        </p:nvSpPr>
        <p:spPr>
          <a:xfrm>
            <a:off x="6754375" y="3990375"/>
            <a:ext cx="1368297" cy="1153124"/>
          </a:xfrm>
          <a:custGeom>
            <a:rect b="b" l="l" r="r" t="t"/>
            <a:pathLst>
              <a:path extrusionOk="0" h="4270" w="4171">
                <a:moveTo>
                  <a:pt x="768" y="0"/>
                </a:moveTo>
                <a:lnTo>
                  <a:pt x="1" y="4270"/>
                </a:lnTo>
                <a:lnTo>
                  <a:pt x="4170" y="4270"/>
                </a:lnTo>
                <a:lnTo>
                  <a:pt x="34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2"/>
          <p:cNvSpPr/>
          <p:nvPr/>
        </p:nvSpPr>
        <p:spPr>
          <a:xfrm>
            <a:off x="6907578" y="2685062"/>
            <a:ext cx="1050736" cy="1360106"/>
          </a:xfrm>
          <a:custGeom>
            <a:rect b="b" l="l" r="r" t="t"/>
            <a:pathLst>
              <a:path extrusionOk="0" h="4146" w="3203">
                <a:moveTo>
                  <a:pt x="1634" y="1"/>
                </a:moveTo>
                <a:cubicBezTo>
                  <a:pt x="1371" y="1"/>
                  <a:pt x="1110" y="68"/>
                  <a:pt x="968" y="210"/>
                </a:cubicBezTo>
                <a:cubicBezTo>
                  <a:pt x="1" y="1044"/>
                  <a:pt x="234" y="4146"/>
                  <a:pt x="234" y="4146"/>
                </a:cubicBezTo>
                <a:lnTo>
                  <a:pt x="3036" y="4146"/>
                </a:lnTo>
                <a:cubicBezTo>
                  <a:pt x="3036" y="4146"/>
                  <a:pt x="3203" y="1177"/>
                  <a:pt x="2369" y="243"/>
                </a:cubicBezTo>
                <a:cubicBezTo>
                  <a:pt x="2228" y="85"/>
                  <a:pt x="1929" y="1"/>
                  <a:pt x="1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2"/>
          <p:cNvSpPr/>
          <p:nvPr/>
        </p:nvSpPr>
        <p:spPr>
          <a:xfrm>
            <a:off x="7148365" y="2685062"/>
            <a:ext cx="536358" cy="484862"/>
          </a:xfrm>
          <a:custGeom>
            <a:rect b="b" l="l" r="r" t="t"/>
            <a:pathLst>
              <a:path extrusionOk="0" h="1478" w="1635">
                <a:moveTo>
                  <a:pt x="900" y="1"/>
                </a:moveTo>
                <a:cubicBezTo>
                  <a:pt x="637" y="1"/>
                  <a:pt x="376" y="68"/>
                  <a:pt x="234" y="210"/>
                </a:cubicBezTo>
                <a:cubicBezTo>
                  <a:pt x="167" y="277"/>
                  <a:pt x="67" y="310"/>
                  <a:pt x="0" y="443"/>
                </a:cubicBezTo>
                <a:lnTo>
                  <a:pt x="534" y="1477"/>
                </a:lnTo>
                <a:cubicBezTo>
                  <a:pt x="534" y="1477"/>
                  <a:pt x="1268" y="643"/>
                  <a:pt x="1635" y="243"/>
                </a:cubicBezTo>
                <a:cubicBezTo>
                  <a:pt x="1494" y="85"/>
                  <a:pt x="1195" y="1"/>
                  <a:pt x="9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2"/>
          <p:cNvSpPr/>
          <p:nvPr/>
        </p:nvSpPr>
        <p:spPr>
          <a:xfrm>
            <a:off x="7279584" y="2534815"/>
            <a:ext cx="251940" cy="372340"/>
          </a:xfrm>
          <a:custGeom>
            <a:rect b="b" l="l" r="r" t="t"/>
            <a:pathLst>
              <a:path extrusionOk="0" h="1135" w="768">
                <a:moveTo>
                  <a:pt x="1" y="1"/>
                </a:moveTo>
                <a:lnTo>
                  <a:pt x="1" y="768"/>
                </a:lnTo>
                <a:cubicBezTo>
                  <a:pt x="1" y="968"/>
                  <a:pt x="201" y="1135"/>
                  <a:pt x="401" y="1135"/>
                </a:cubicBezTo>
                <a:cubicBezTo>
                  <a:pt x="601" y="1135"/>
                  <a:pt x="768" y="968"/>
                  <a:pt x="768" y="768"/>
                </a:cubicBezTo>
                <a:lnTo>
                  <a:pt x="7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2"/>
          <p:cNvSpPr/>
          <p:nvPr/>
        </p:nvSpPr>
        <p:spPr>
          <a:xfrm>
            <a:off x="7071602" y="1845582"/>
            <a:ext cx="613121" cy="787982"/>
          </a:xfrm>
          <a:custGeom>
            <a:rect b="b" l="l" r="r" t="t"/>
            <a:pathLst>
              <a:path extrusionOk="0" h="2402" w="1869">
                <a:moveTo>
                  <a:pt x="1" y="0"/>
                </a:moveTo>
                <a:lnTo>
                  <a:pt x="1" y="1635"/>
                </a:lnTo>
                <a:cubicBezTo>
                  <a:pt x="1" y="2068"/>
                  <a:pt x="334" y="2402"/>
                  <a:pt x="768" y="2402"/>
                </a:cubicBezTo>
                <a:lnTo>
                  <a:pt x="1102" y="2402"/>
                </a:lnTo>
                <a:cubicBezTo>
                  <a:pt x="1502" y="2402"/>
                  <a:pt x="1869" y="2068"/>
                  <a:pt x="1836" y="1635"/>
                </a:cubicBezTo>
                <a:lnTo>
                  <a:pt x="18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2"/>
          <p:cNvSpPr/>
          <p:nvPr/>
        </p:nvSpPr>
        <p:spPr>
          <a:xfrm>
            <a:off x="7443935" y="3184026"/>
            <a:ext cx="415964" cy="456321"/>
          </a:xfrm>
          <a:custGeom>
            <a:rect b="b" l="l" r="r" t="t"/>
            <a:pathLst>
              <a:path extrusionOk="0" h="1391" w="1268">
                <a:moveTo>
                  <a:pt x="351" y="0"/>
                </a:moveTo>
                <a:cubicBezTo>
                  <a:pt x="292" y="0"/>
                  <a:pt x="229" y="19"/>
                  <a:pt x="167" y="56"/>
                </a:cubicBezTo>
                <a:cubicBezTo>
                  <a:pt x="33" y="157"/>
                  <a:pt x="0" y="357"/>
                  <a:pt x="100" y="490"/>
                </a:cubicBezTo>
                <a:cubicBezTo>
                  <a:pt x="200" y="624"/>
                  <a:pt x="534" y="1091"/>
                  <a:pt x="967" y="1391"/>
                </a:cubicBezTo>
                <a:cubicBezTo>
                  <a:pt x="967" y="1391"/>
                  <a:pt x="967" y="1357"/>
                  <a:pt x="967" y="1357"/>
                </a:cubicBezTo>
                <a:cubicBezTo>
                  <a:pt x="1067" y="1157"/>
                  <a:pt x="1168" y="990"/>
                  <a:pt x="1268" y="824"/>
                </a:cubicBezTo>
                <a:cubicBezTo>
                  <a:pt x="1034" y="657"/>
                  <a:pt x="767" y="357"/>
                  <a:pt x="600" y="157"/>
                </a:cubicBezTo>
                <a:cubicBezTo>
                  <a:pt x="538" y="52"/>
                  <a:pt x="449" y="0"/>
                  <a:pt x="351" y="0"/>
                </a:cubicBezTo>
                <a:close/>
              </a:path>
            </a:pathLst>
          </a:custGeom>
          <a:solidFill>
            <a:srgbClr val="F6C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2"/>
          <p:cNvSpPr/>
          <p:nvPr/>
        </p:nvSpPr>
        <p:spPr>
          <a:xfrm>
            <a:off x="7597133" y="2814642"/>
            <a:ext cx="820775" cy="913298"/>
          </a:xfrm>
          <a:custGeom>
            <a:rect b="b" l="l" r="r" t="t"/>
            <a:pathLst>
              <a:path extrusionOk="0" h="2784" w="2502">
                <a:moveTo>
                  <a:pt x="362" y="0"/>
                </a:moveTo>
                <a:cubicBezTo>
                  <a:pt x="248" y="0"/>
                  <a:pt x="145" y="59"/>
                  <a:pt x="100" y="148"/>
                </a:cubicBezTo>
                <a:cubicBezTo>
                  <a:pt x="0" y="282"/>
                  <a:pt x="33" y="482"/>
                  <a:pt x="167" y="582"/>
                </a:cubicBezTo>
                <a:cubicBezTo>
                  <a:pt x="801" y="982"/>
                  <a:pt x="1568" y="1716"/>
                  <a:pt x="1401" y="2016"/>
                </a:cubicBezTo>
                <a:cubicBezTo>
                  <a:pt x="1301" y="2183"/>
                  <a:pt x="1234" y="2183"/>
                  <a:pt x="1201" y="2183"/>
                </a:cubicBezTo>
                <a:cubicBezTo>
                  <a:pt x="1067" y="2183"/>
                  <a:pt x="834" y="2016"/>
                  <a:pt x="634" y="1850"/>
                </a:cubicBezTo>
                <a:cubicBezTo>
                  <a:pt x="567" y="1916"/>
                  <a:pt x="467" y="2016"/>
                  <a:pt x="400" y="2083"/>
                </a:cubicBezTo>
                <a:cubicBezTo>
                  <a:pt x="334" y="2150"/>
                  <a:pt x="300" y="2217"/>
                  <a:pt x="234" y="2317"/>
                </a:cubicBezTo>
                <a:cubicBezTo>
                  <a:pt x="500" y="2550"/>
                  <a:pt x="867" y="2784"/>
                  <a:pt x="1201" y="2784"/>
                </a:cubicBezTo>
                <a:lnTo>
                  <a:pt x="1234" y="2784"/>
                </a:lnTo>
                <a:cubicBezTo>
                  <a:pt x="1434" y="2784"/>
                  <a:pt x="1701" y="2717"/>
                  <a:pt x="1935" y="2350"/>
                </a:cubicBezTo>
                <a:cubicBezTo>
                  <a:pt x="2502" y="1416"/>
                  <a:pt x="867" y="282"/>
                  <a:pt x="534" y="48"/>
                </a:cubicBezTo>
                <a:cubicBezTo>
                  <a:pt x="478" y="15"/>
                  <a:pt x="419" y="0"/>
                  <a:pt x="3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2"/>
          <p:cNvSpPr/>
          <p:nvPr/>
        </p:nvSpPr>
        <p:spPr>
          <a:xfrm>
            <a:off x="7498391" y="2688014"/>
            <a:ext cx="503881" cy="1368307"/>
          </a:xfrm>
          <a:custGeom>
            <a:rect b="b" l="l" r="r" t="t"/>
            <a:pathLst>
              <a:path extrusionOk="0" h="4171" w="1536">
                <a:moveTo>
                  <a:pt x="735" y="1"/>
                </a:moveTo>
                <a:cubicBezTo>
                  <a:pt x="735" y="34"/>
                  <a:pt x="101" y="701"/>
                  <a:pt x="68" y="1735"/>
                </a:cubicBezTo>
                <a:cubicBezTo>
                  <a:pt x="1" y="2769"/>
                  <a:pt x="1202" y="4137"/>
                  <a:pt x="1268" y="4170"/>
                </a:cubicBezTo>
                <a:lnTo>
                  <a:pt x="1535" y="3937"/>
                </a:lnTo>
                <a:cubicBezTo>
                  <a:pt x="1502" y="3937"/>
                  <a:pt x="368" y="2636"/>
                  <a:pt x="401" y="1769"/>
                </a:cubicBezTo>
                <a:cubicBezTo>
                  <a:pt x="468" y="868"/>
                  <a:pt x="1002" y="268"/>
                  <a:pt x="1002" y="234"/>
                </a:cubicBezTo>
                <a:lnTo>
                  <a:pt x="7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2"/>
          <p:cNvSpPr/>
          <p:nvPr/>
        </p:nvSpPr>
        <p:spPr>
          <a:xfrm>
            <a:off x="6874774" y="2709994"/>
            <a:ext cx="394313" cy="1225932"/>
          </a:xfrm>
          <a:custGeom>
            <a:rect b="b" l="l" r="r" t="t"/>
            <a:pathLst>
              <a:path extrusionOk="0" h="3737" w="1202">
                <a:moveTo>
                  <a:pt x="968" y="0"/>
                </a:moveTo>
                <a:cubicBezTo>
                  <a:pt x="968" y="34"/>
                  <a:pt x="267" y="501"/>
                  <a:pt x="134" y="1835"/>
                </a:cubicBezTo>
                <a:cubicBezTo>
                  <a:pt x="0" y="3169"/>
                  <a:pt x="301" y="3703"/>
                  <a:pt x="301" y="3736"/>
                </a:cubicBezTo>
                <a:cubicBezTo>
                  <a:pt x="301" y="3736"/>
                  <a:pt x="301" y="3069"/>
                  <a:pt x="501" y="1868"/>
                </a:cubicBezTo>
                <a:cubicBezTo>
                  <a:pt x="668" y="701"/>
                  <a:pt x="1201" y="0"/>
                  <a:pt x="12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2"/>
          <p:cNvSpPr/>
          <p:nvPr/>
        </p:nvSpPr>
        <p:spPr>
          <a:xfrm>
            <a:off x="7443935" y="3184026"/>
            <a:ext cx="415964" cy="456321"/>
          </a:xfrm>
          <a:custGeom>
            <a:rect b="b" l="l" r="r" t="t"/>
            <a:pathLst>
              <a:path extrusionOk="0" h="1391" w="1268">
                <a:moveTo>
                  <a:pt x="351" y="0"/>
                </a:moveTo>
                <a:cubicBezTo>
                  <a:pt x="292" y="0"/>
                  <a:pt x="229" y="19"/>
                  <a:pt x="167" y="56"/>
                </a:cubicBezTo>
                <a:cubicBezTo>
                  <a:pt x="33" y="157"/>
                  <a:pt x="0" y="357"/>
                  <a:pt x="100" y="490"/>
                </a:cubicBezTo>
                <a:cubicBezTo>
                  <a:pt x="200" y="624"/>
                  <a:pt x="534" y="1091"/>
                  <a:pt x="967" y="1391"/>
                </a:cubicBezTo>
                <a:cubicBezTo>
                  <a:pt x="967" y="1391"/>
                  <a:pt x="967" y="1357"/>
                  <a:pt x="967" y="1357"/>
                </a:cubicBezTo>
                <a:cubicBezTo>
                  <a:pt x="1067" y="1157"/>
                  <a:pt x="1168" y="990"/>
                  <a:pt x="1268" y="824"/>
                </a:cubicBezTo>
                <a:cubicBezTo>
                  <a:pt x="1034" y="657"/>
                  <a:pt x="767" y="357"/>
                  <a:pt x="600" y="157"/>
                </a:cubicBezTo>
                <a:cubicBezTo>
                  <a:pt x="538" y="52"/>
                  <a:pt x="449"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2"/>
          <p:cNvSpPr/>
          <p:nvPr/>
        </p:nvSpPr>
        <p:spPr>
          <a:xfrm>
            <a:off x="7673568" y="3027218"/>
            <a:ext cx="667905" cy="700720"/>
          </a:xfrm>
          <a:custGeom>
            <a:rect b="b" l="l" r="r" t="t"/>
            <a:pathLst>
              <a:path extrusionOk="0" h="2136" w="2036">
                <a:moveTo>
                  <a:pt x="1068" y="1"/>
                </a:moveTo>
                <a:cubicBezTo>
                  <a:pt x="901" y="134"/>
                  <a:pt x="734" y="268"/>
                  <a:pt x="568" y="401"/>
                </a:cubicBezTo>
                <a:cubicBezTo>
                  <a:pt x="968" y="768"/>
                  <a:pt x="1301" y="1168"/>
                  <a:pt x="1168" y="1368"/>
                </a:cubicBezTo>
                <a:cubicBezTo>
                  <a:pt x="1068" y="1502"/>
                  <a:pt x="1001" y="1502"/>
                  <a:pt x="968" y="1502"/>
                </a:cubicBezTo>
                <a:cubicBezTo>
                  <a:pt x="834" y="1502"/>
                  <a:pt x="601" y="1368"/>
                  <a:pt x="401" y="1202"/>
                </a:cubicBezTo>
                <a:cubicBezTo>
                  <a:pt x="334" y="1268"/>
                  <a:pt x="234" y="1368"/>
                  <a:pt x="167" y="1435"/>
                </a:cubicBezTo>
                <a:cubicBezTo>
                  <a:pt x="101" y="1502"/>
                  <a:pt x="67" y="1569"/>
                  <a:pt x="1" y="1635"/>
                </a:cubicBezTo>
                <a:cubicBezTo>
                  <a:pt x="267" y="1902"/>
                  <a:pt x="601" y="2136"/>
                  <a:pt x="968" y="2136"/>
                </a:cubicBezTo>
                <a:lnTo>
                  <a:pt x="1001" y="2136"/>
                </a:lnTo>
                <a:cubicBezTo>
                  <a:pt x="1201" y="2136"/>
                  <a:pt x="1468" y="2069"/>
                  <a:pt x="1702" y="1702"/>
                </a:cubicBezTo>
                <a:cubicBezTo>
                  <a:pt x="2035" y="1135"/>
                  <a:pt x="1568" y="468"/>
                  <a:pt x="10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2"/>
          <p:cNvSpPr/>
          <p:nvPr/>
        </p:nvSpPr>
        <p:spPr>
          <a:xfrm>
            <a:off x="6995167" y="1725187"/>
            <a:ext cx="744340" cy="197160"/>
          </a:xfrm>
          <a:custGeom>
            <a:rect b="b" l="l" r="r" t="t"/>
            <a:pathLst>
              <a:path extrusionOk="0" h="601" w="2269">
                <a:moveTo>
                  <a:pt x="301" y="0"/>
                </a:moveTo>
                <a:cubicBezTo>
                  <a:pt x="134" y="0"/>
                  <a:pt x="0" y="134"/>
                  <a:pt x="0" y="300"/>
                </a:cubicBezTo>
                <a:cubicBezTo>
                  <a:pt x="0" y="467"/>
                  <a:pt x="134" y="601"/>
                  <a:pt x="301" y="601"/>
                </a:cubicBezTo>
                <a:lnTo>
                  <a:pt x="1968" y="601"/>
                </a:lnTo>
                <a:cubicBezTo>
                  <a:pt x="2135" y="601"/>
                  <a:pt x="2269" y="467"/>
                  <a:pt x="2269" y="300"/>
                </a:cubicBezTo>
                <a:cubicBezTo>
                  <a:pt x="2269" y="134"/>
                  <a:pt x="2135" y="0"/>
                  <a:pt x="19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2"/>
          <p:cNvSpPr/>
          <p:nvPr/>
        </p:nvSpPr>
        <p:spPr>
          <a:xfrm>
            <a:off x="7399977" y="1790797"/>
            <a:ext cx="284745" cy="525540"/>
          </a:xfrm>
          <a:custGeom>
            <a:rect b="b" l="l" r="r" t="t"/>
            <a:pathLst>
              <a:path extrusionOk="0" h="1602" w="868">
                <a:moveTo>
                  <a:pt x="1" y="0"/>
                </a:moveTo>
                <a:lnTo>
                  <a:pt x="868" y="1602"/>
                </a:lnTo>
                <a:lnTo>
                  <a:pt x="8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62"/>
          <p:cNvGrpSpPr/>
          <p:nvPr/>
        </p:nvGrpSpPr>
        <p:grpSpPr>
          <a:xfrm>
            <a:off x="1283444" y="2571739"/>
            <a:ext cx="1622193" cy="2179127"/>
            <a:chOff x="1114054" y="2450561"/>
            <a:chExt cx="2769666" cy="2692940"/>
          </a:xfrm>
        </p:grpSpPr>
        <p:sp>
          <p:nvSpPr>
            <p:cNvPr id="802" name="Google Shape;802;p62"/>
            <p:cNvSpPr/>
            <p:nvPr/>
          </p:nvSpPr>
          <p:spPr>
            <a:xfrm>
              <a:off x="1375296" y="4497045"/>
              <a:ext cx="2342735" cy="399084"/>
            </a:xfrm>
            <a:custGeom>
              <a:rect b="b" l="l" r="r" t="t"/>
              <a:pathLst>
                <a:path extrusionOk="0" h="3596" w="21110">
                  <a:moveTo>
                    <a:pt x="1809" y="1"/>
                  </a:moveTo>
                  <a:cubicBezTo>
                    <a:pt x="800" y="1"/>
                    <a:pt x="1" y="799"/>
                    <a:pt x="1" y="1788"/>
                  </a:cubicBezTo>
                  <a:cubicBezTo>
                    <a:pt x="1" y="2776"/>
                    <a:pt x="800" y="3596"/>
                    <a:pt x="1809" y="3596"/>
                  </a:cubicBezTo>
                  <a:lnTo>
                    <a:pt x="21109" y="3596"/>
                  </a:lnTo>
                  <a:lnTo>
                    <a:pt x="21109"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2"/>
            <p:cNvSpPr/>
            <p:nvPr/>
          </p:nvSpPr>
          <p:spPr>
            <a:xfrm>
              <a:off x="1137360" y="4245007"/>
              <a:ext cx="2746360" cy="898494"/>
            </a:xfrm>
            <a:custGeom>
              <a:rect b="b" l="l" r="r" t="t"/>
              <a:pathLst>
                <a:path extrusionOk="0" h="8096" w="24747">
                  <a:moveTo>
                    <a:pt x="3953" y="1"/>
                  </a:moveTo>
                  <a:cubicBezTo>
                    <a:pt x="1746" y="64"/>
                    <a:pt x="0" y="1851"/>
                    <a:pt x="0" y="4038"/>
                  </a:cubicBezTo>
                  <a:cubicBezTo>
                    <a:pt x="0" y="6245"/>
                    <a:pt x="1746" y="8032"/>
                    <a:pt x="3953" y="8095"/>
                  </a:cubicBezTo>
                  <a:lnTo>
                    <a:pt x="24010" y="8095"/>
                  </a:lnTo>
                  <a:cubicBezTo>
                    <a:pt x="24410" y="8095"/>
                    <a:pt x="24746" y="7759"/>
                    <a:pt x="24746" y="7338"/>
                  </a:cubicBezTo>
                  <a:lnTo>
                    <a:pt x="24746" y="6582"/>
                  </a:lnTo>
                  <a:cubicBezTo>
                    <a:pt x="24746" y="6182"/>
                    <a:pt x="24410" y="5846"/>
                    <a:pt x="24010" y="5846"/>
                  </a:cubicBezTo>
                  <a:lnTo>
                    <a:pt x="3953" y="5867"/>
                  </a:lnTo>
                  <a:cubicBezTo>
                    <a:pt x="2965" y="5867"/>
                    <a:pt x="2166" y="5068"/>
                    <a:pt x="2145" y="4101"/>
                  </a:cubicBezTo>
                  <a:cubicBezTo>
                    <a:pt x="2145" y="3070"/>
                    <a:pt x="2965" y="2251"/>
                    <a:pt x="3995" y="2251"/>
                  </a:cubicBezTo>
                  <a:lnTo>
                    <a:pt x="24010" y="2251"/>
                  </a:lnTo>
                  <a:cubicBezTo>
                    <a:pt x="24410" y="2251"/>
                    <a:pt x="24746" y="1914"/>
                    <a:pt x="24746" y="1515"/>
                  </a:cubicBezTo>
                  <a:lnTo>
                    <a:pt x="24746" y="758"/>
                  </a:lnTo>
                  <a:cubicBezTo>
                    <a:pt x="24746" y="337"/>
                    <a:pt x="24410" y="1"/>
                    <a:pt x="24010" y="1"/>
                  </a:cubicBezTo>
                  <a:close/>
                </a:path>
              </a:pathLst>
            </a:custGeom>
            <a:solidFill>
              <a:srgbClr val="0626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2"/>
            <p:cNvSpPr/>
            <p:nvPr/>
          </p:nvSpPr>
          <p:spPr>
            <a:xfrm>
              <a:off x="1375296" y="2702709"/>
              <a:ext cx="2342735" cy="399084"/>
            </a:xfrm>
            <a:custGeom>
              <a:rect b="b" l="l" r="r" t="t"/>
              <a:pathLst>
                <a:path extrusionOk="0" h="3596" w="21110">
                  <a:moveTo>
                    <a:pt x="1809" y="1"/>
                  </a:moveTo>
                  <a:cubicBezTo>
                    <a:pt x="800" y="1"/>
                    <a:pt x="1" y="800"/>
                    <a:pt x="1" y="1788"/>
                  </a:cubicBezTo>
                  <a:cubicBezTo>
                    <a:pt x="1" y="2776"/>
                    <a:pt x="800" y="3596"/>
                    <a:pt x="1809" y="3596"/>
                  </a:cubicBezTo>
                  <a:lnTo>
                    <a:pt x="21109" y="3596"/>
                  </a:lnTo>
                  <a:lnTo>
                    <a:pt x="21109"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2"/>
            <p:cNvSpPr/>
            <p:nvPr/>
          </p:nvSpPr>
          <p:spPr>
            <a:xfrm>
              <a:off x="1114054" y="2450561"/>
              <a:ext cx="2769665" cy="898716"/>
            </a:xfrm>
            <a:custGeom>
              <a:rect b="b" l="l" r="r" t="t"/>
              <a:pathLst>
                <a:path extrusionOk="0" h="8098" w="24957">
                  <a:moveTo>
                    <a:pt x="4049" y="1"/>
                  </a:moveTo>
                  <a:cubicBezTo>
                    <a:pt x="1829" y="1"/>
                    <a:pt x="0" y="1806"/>
                    <a:pt x="0" y="4039"/>
                  </a:cubicBezTo>
                  <a:cubicBezTo>
                    <a:pt x="0" y="6284"/>
                    <a:pt x="1850" y="8097"/>
                    <a:pt x="4086" y="8097"/>
                  </a:cubicBezTo>
                  <a:cubicBezTo>
                    <a:pt x="4112" y="8097"/>
                    <a:pt x="4137" y="8097"/>
                    <a:pt x="4163" y="8097"/>
                  </a:cubicBezTo>
                  <a:lnTo>
                    <a:pt x="24220" y="8097"/>
                  </a:lnTo>
                  <a:cubicBezTo>
                    <a:pt x="24620" y="8097"/>
                    <a:pt x="24956" y="7760"/>
                    <a:pt x="24956" y="7340"/>
                  </a:cubicBezTo>
                  <a:lnTo>
                    <a:pt x="24956" y="6583"/>
                  </a:lnTo>
                  <a:cubicBezTo>
                    <a:pt x="24956" y="6183"/>
                    <a:pt x="24620" y="5847"/>
                    <a:pt x="24220" y="5847"/>
                  </a:cubicBezTo>
                  <a:lnTo>
                    <a:pt x="4163" y="5847"/>
                  </a:lnTo>
                  <a:lnTo>
                    <a:pt x="4163" y="5868"/>
                  </a:lnTo>
                  <a:cubicBezTo>
                    <a:pt x="3175" y="5847"/>
                    <a:pt x="2376" y="5069"/>
                    <a:pt x="2355" y="4102"/>
                  </a:cubicBezTo>
                  <a:cubicBezTo>
                    <a:pt x="2355" y="3072"/>
                    <a:pt x="3175" y="2252"/>
                    <a:pt x="4205" y="2252"/>
                  </a:cubicBezTo>
                  <a:lnTo>
                    <a:pt x="24220" y="2252"/>
                  </a:lnTo>
                  <a:cubicBezTo>
                    <a:pt x="24620" y="2252"/>
                    <a:pt x="24956" y="1915"/>
                    <a:pt x="24956" y="1495"/>
                  </a:cubicBezTo>
                  <a:lnTo>
                    <a:pt x="24956" y="759"/>
                  </a:lnTo>
                  <a:cubicBezTo>
                    <a:pt x="24956" y="339"/>
                    <a:pt x="24620" y="2"/>
                    <a:pt x="24220" y="2"/>
                  </a:cubicBezTo>
                  <a:lnTo>
                    <a:pt x="4163" y="2"/>
                  </a:lnTo>
                  <a:cubicBezTo>
                    <a:pt x="4125" y="1"/>
                    <a:pt x="4087" y="1"/>
                    <a:pt x="404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2"/>
            <p:cNvSpPr/>
            <p:nvPr/>
          </p:nvSpPr>
          <p:spPr>
            <a:xfrm>
              <a:off x="1293727" y="3598767"/>
              <a:ext cx="2340294" cy="399084"/>
            </a:xfrm>
            <a:custGeom>
              <a:rect b="b" l="l" r="r" t="t"/>
              <a:pathLst>
                <a:path extrusionOk="0" h="3596" w="21088">
                  <a:moveTo>
                    <a:pt x="0" y="0"/>
                  </a:moveTo>
                  <a:lnTo>
                    <a:pt x="0" y="3595"/>
                  </a:lnTo>
                  <a:lnTo>
                    <a:pt x="19300" y="3595"/>
                  </a:lnTo>
                  <a:cubicBezTo>
                    <a:pt x="20289" y="3595"/>
                    <a:pt x="21088" y="2796"/>
                    <a:pt x="21088" y="1808"/>
                  </a:cubicBezTo>
                  <a:cubicBezTo>
                    <a:pt x="21088" y="820"/>
                    <a:pt x="20289" y="0"/>
                    <a:pt x="19300"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2"/>
            <p:cNvSpPr/>
            <p:nvPr/>
          </p:nvSpPr>
          <p:spPr>
            <a:xfrm>
              <a:off x="1125707" y="3349061"/>
              <a:ext cx="2746249" cy="896053"/>
            </a:xfrm>
            <a:custGeom>
              <a:rect b="b" l="l" r="r" t="t"/>
              <a:pathLst>
                <a:path extrusionOk="0" h="8074" w="24746">
                  <a:moveTo>
                    <a:pt x="757" y="1"/>
                  </a:moveTo>
                  <a:cubicBezTo>
                    <a:pt x="337" y="1"/>
                    <a:pt x="0" y="337"/>
                    <a:pt x="0" y="757"/>
                  </a:cubicBezTo>
                  <a:lnTo>
                    <a:pt x="0" y="1493"/>
                  </a:lnTo>
                  <a:cubicBezTo>
                    <a:pt x="0" y="1914"/>
                    <a:pt x="337" y="2250"/>
                    <a:pt x="757" y="2250"/>
                  </a:cubicBezTo>
                  <a:lnTo>
                    <a:pt x="20772" y="2250"/>
                  </a:lnTo>
                  <a:cubicBezTo>
                    <a:pt x="21782" y="2250"/>
                    <a:pt x="22602" y="3070"/>
                    <a:pt x="22602" y="4079"/>
                  </a:cubicBezTo>
                  <a:cubicBezTo>
                    <a:pt x="22602" y="5067"/>
                    <a:pt x="21803" y="5845"/>
                    <a:pt x="20814" y="5845"/>
                  </a:cubicBezTo>
                  <a:lnTo>
                    <a:pt x="20814" y="5824"/>
                  </a:lnTo>
                  <a:lnTo>
                    <a:pt x="757" y="5824"/>
                  </a:lnTo>
                  <a:cubicBezTo>
                    <a:pt x="337" y="5824"/>
                    <a:pt x="0" y="6161"/>
                    <a:pt x="0" y="6581"/>
                  </a:cubicBezTo>
                  <a:lnTo>
                    <a:pt x="0" y="7338"/>
                  </a:lnTo>
                  <a:cubicBezTo>
                    <a:pt x="0" y="7738"/>
                    <a:pt x="337" y="8074"/>
                    <a:pt x="757" y="8074"/>
                  </a:cubicBezTo>
                  <a:lnTo>
                    <a:pt x="20814" y="8074"/>
                  </a:lnTo>
                  <a:cubicBezTo>
                    <a:pt x="23001" y="8032"/>
                    <a:pt x="24746" y="6224"/>
                    <a:pt x="24746" y="4037"/>
                  </a:cubicBezTo>
                  <a:cubicBezTo>
                    <a:pt x="24746" y="1851"/>
                    <a:pt x="23001" y="64"/>
                    <a:pt x="20814" y="1"/>
                  </a:cubicBezTo>
                  <a:close/>
                </a:path>
              </a:pathLst>
            </a:custGeom>
            <a:solidFill>
              <a:srgbClr val="3761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1"/>
          <p:cNvSpPr txBox="1"/>
          <p:nvPr>
            <p:ph idx="1" type="body"/>
          </p:nvPr>
        </p:nvSpPr>
        <p:spPr>
          <a:xfrm>
            <a:off x="585450" y="708700"/>
            <a:ext cx="7617900" cy="4494600"/>
          </a:xfrm>
          <a:prstGeom prst="rect">
            <a:avLst/>
          </a:prstGeom>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sz="1600">
                <a:solidFill>
                  <a:srgbClr val="D23D3D"/>
                </a:solidFill>
                <a:highlight>
                  <a:schemeClr val="accent1"/>
                </a:highlight>
                <a:latin typeface="Times New Roman"/>
                <a:ea typeface="Times New Roman"/>
                <a:cs typeface="Times New Roman"/>
                <a:sym typeface="Times New Roman"/>
              </a:rPr>
              <a:t>URL Preparation:</a:t>
            </a:r>
            <a:r>
              <a:rPr lang="en" sz="1600">
                <a:latin typeface="Times New Roman"/>
                <a:ea typeface="Times New Roman"/>
                <a:cs typeface="Times New Roman"/>
                <a:sym typeface="Times New Roman"/>
              </a:rPr>
              <a:t> Created search-specific URLs.</a:t>
            </a:r>
            <a:endParaRPr sz="1600">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 sz="1600">
                <a:solidFill>
                  <a:srgbClr val="D23D3D"/>
                </a:solidFill>
                <a:highlight>
                  <a:schemeClr val="accent1"/>
                </a:highlight>
                <a:latin typeface="Times New Roman"/>
                <a:ea typeface="Times New Roman"/>
                <a:cs typeface="Times New Roman"/>
                <a:sym typeface="Times New Roman"/>
              </a:rPr>
              <a:t>Web Scraping Setup:</a:t>
            </a:r>
            <a:r>
              <a:rPr lang="en" sz="1600">
                <a:latin typeface="Times New Roman"/>
                <a:ea typeface="Times New Roman"/>
                <a:cs typeface="Times New Roman"/>
                <a:sym typeface="Times New Roman"/>
              </a:rPr>
              <a:t> Set up the webdriver and BeautifulSoup.</a:t>
            </a:r>
            <a:endParaRPr sz="1600">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 sz="1600">
                <a:solidFill>
                  <a:srgbClr val="D23D3D"/>
                </a:solidFill>
                <a:highlight>
                  <a:schemeClr val="accent1"/>
                </a:highlight>
                <a:latin typeface="Times New Roman"/>
                <a:ea typeface="Times New Roman"/>
                <a:cs typeface="Times New Roman"/>
                <a:sym typeface="Times New Roman"/>
              </a:rPr>
              <a:t>Data Extraction:</a:t>
            </a:r>
            <a:r>
              <a:rPr lang="en" sz="1600">
                <a:latin typeface="Times New Roman"/>
                <a:ea typeface="Times New Roman"/>
                <a:cs typeface="Times New Roman"/>
                <a:sym typeface="Times New Roman"/>
              </a:rPr>
              <a:t>  Extracted key job details from HTML elements.</a:t>
            </a:r>
            <a:endParaRPr sz="1600">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 sz="1600">
                <a:solidFill>
                  <a:srgbClr val="D23D3D"/>
                </a:solidFill>
                <a:highlight>
                  <a:schemeClr val="accent1"/>
                </a:highlight>
                <a:latin typeface="Times New Roman"/>
                <a:ea typeface="Times New Roman"/>
                <a:cs typeface="Times New Roman"/>
                <a:sym typeface="Times New Roman"/>
              </a:rPr>
              <a:t>Data Aggregation:</a:t>
            </a:r>
            <a:r>
              <a:rPr lang="en" sz="1600">
                <a:latin typeface="Times New Roman"/>
                <a:ea typeface="Times New Roman"/>
                <a:cs typeface="Times New Roman"/>
                <a:sym typeface="Times New Roman"/>
              </a:rPr>
              <a:t> Merged and cleaned data into a DataFrame.</a:t>
            </a:r>
            <a:endParaRPr sz="1600">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 sz="1600">
                <a:solidFill>
                  <a:srgbClr val="D23D3D"/>
                </a:solidFill>
                <a:highlight>
                  <a:schemeClr val="accent1"/>
                </a:highlight>
                <a:latin typeface="Times New Roman"/>
                <a:ea typeface="Times New Roman"/>
                <a:cs typeface="Times New Roman"/>
                <a:sym typeface="Times New Roman"/>
              </a:rPr>
              <a:t>Output Generation:</a:t>
            </a:r>
            <a:r>
              <a:rPr lang="en" sz="1600">
                <a:latin typeface="Times New Roman"/>
                <a:ea typeface="Times New Roman"/>
                <a:cs typeface="Times New Roman"/>
                <a:sym typeface="Times New Roman"/>
              </a:rPr>
              <a:t> Exported the DataFrame to a CSV file.</a:t>
            </a:r>
            <a:endParaRPr sz="1600">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 sz="1600">
                <a:solidFill>
                  <a:srgbClr val="D23D3D"/>
                </a:solidFill>
                <a:highlight>
                  <a:schemeClr val="accent1"/>
                </a:highlight>
                <a:latin typeface="Times New Roman"/>
                <a:ea typeface="Times New Roman"/>
                <a:cs typeface="Times New Roman"/>
                <a:sym typeface="Times New Roman"/>
              </a:rPr>
              <a:t>Error Handling:</a:t>
            </a:r>
            <a:r>
              <a:rPr lang="en" sz="1600">
                <a:solidFill>
                  <a:srgbClr val="D23D3D"/>
                </a:solidFill>
                <a:highlight>
                  <a:srgbClr val="D23D3D"/>
                </a:highlight>
                <a:latin typeface="Times New Roman"/>
                <a:ea typeface="Times New Roman"/>
                <a:cs typeface="Times New Roman"/>
                <a:sym typeface="Times New Roman"/>
              </a:rPr>
              <a:t> </a:t>
            </a:r>
            <a:r>
              <a:rPr lang="en" sz="1600">
                <a:latin typeface="Times New Roman"/>
                <a:ea typeface="Times New Roman"/>
                <a:cs typeface="Times New Roman"/>
                <a:sym typeface="Times New Roman"/>
              </a:rPr>
              <a:t>Handled errors from webpage changes and file operations.</a:t>
            </a:r>
            <a:endParaRPr sz="1600">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 sz="1600">
                <a:solidFill>
                  <a:srgbClr val="D23D3D"/>
                </a:solidFill>
                <a:highlight>
                  <a:schemeClr val="accent1"/>
                </a:highlight>
                <a:latin typeface="Times New Roman"/>
                <a:ea typeface="Times New Roman"/>
                <a:cs typeface="Times New Roman"/>
                <a:sym typeface="Times New Roman"/>
              </a:rPr>
              <a:t>Resource Management:</a:t>
            </a:r>
            <a:r>
              <a:rPr lang="en" sz="1600">
                <a:latin typeface="Times New Roman"/>
                <a:ea typeface="Times New Roman"/>
                <a:cs typeface="Times New Roman"/>
                <a:sym typeface="Times New Roman"/>
              </a:rPr>
              <a:t>  Closed webdrivers post-use.</a:t>
            </a:r>
            <a:endParaRPr sz="1600">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 sz="1600">
                <a:solidFill>
                  <a:srgbClr val="D23D3D"/>
                </a:solidFill>
                <a:highlight>
                  <a:schemeClr val="accent1"/>
                </a:highlight>
                <a:latin typeface="Times New Roman"/>
                <a:ea typeface="Times New Roman"/>
                <a:cs typeface="Times New Roman"/>
                <a:sym typeface="Times New Roman"/>
              </a:rPr>
              <a:t>Testing and Validation:</a:t>
            </a:r>
            <a:r>
              <a:rPr lang="en" sz="1600">
                <a:latin typeface="Times New Roman"/>
                <a:ea typeface="Times New Roman"/>
                <a:cs typeface="Times New Roman"/>
                <a:sym typeface="Times New Roman"/>
              </a:rPr>
              <a:t>  Conducted initial testing with select URLs.</a:t>
            </a:r>
            <a:endParaRPr sz="1600">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 sz="1600">
                <a:solidFill>
                  <a:srgbClr val="D23D3D"/>
                </a:solidFill>
                <a:highlight>
                  <a:srgbClr val="F8FAFB"/>
                </a:highlight>
                <a:latin typeface="Times New Roman"/>
                <a:ea typeface="Times New Roman"/>
                <a:cs typeface="Times New Roman"/>
                <a:sym typeface="Times New Roman"/>
              </a:rPr>
              <a:t>Data </a:t>
            </a:r>
            <a:r>
              <a:rPr lang="en" sz="1600">
                <a:solidFill>
                  <a:srgbClr val="D23D3D"/>
                </a:solidFill>
                <a:highlight>
                  <a:srgbClr val="F8FAFB"/>
                </a:highlight>
                <a:latin typeface="Times New Roman"/>
                <a:ea typeface="Times New Roman"/>
                <a:cs typeface="Times New Roman"/>
                <a:sym typeface="Times New Roman"/>
              </a:rPr>
              <a:t>Visualization:</a:t>
            </a:r>
            <a:r>
              <a:rPr lang="en" sz="1600">
                <a:latin typeface="Times New Roman"/>
                <a:ea typeface="Times New Roman"/>
                <a:cs typeface="Times New Roman"/>
                <a:sym typeface="Times New Roman"/>
              </a:rPr>
              <a:t> Presented all the graphs to make the analysis using libraries</a:t>
            </a:r>
            <a:endParaRPr sz="1600">
              <a:latin typeface="Times New Roman"/>
              <a:ea typeface="Times New Roman"/>
              <a:cs typeface="Times New Roman"/>
              <a:sym typeface="Times New Roman"/>
            </a:endParaRPr>
          </a:p>
          <a:p>
            <a:pPr indent="0" lvl="0" marL="0" rtl="0" algn="just">
              <a:lnSpc>
                <a:spcPct val="100000"/>
              </a:lnSpc>
              <a:spcBef>
                <a:spcPts val="1600"/>
              </a:spcBef>
              <a:spcAft>
                <a:spcPts val="1600"/>
              </a:spcAft>
              <a:buNone/>
            </a:pPr>
            <a:r>
              <a:t/>
            </a:r>
            <a:endParaRPr sz="1600">
              <a:latin typeface="Times New Roman"/>
              <a:ea typeface="Times New Roman"/>
              <a:cs typeface="Times New Roman"/>
              <a:sym typeface="Times New Roman"/>
            </a:endParaRPr>
          </a:p>
        </p:txBody>
      </p:sp>
      <p:sp>
        <p:nvSpPr>
          <p:cNvPr id="934" name="Google Shape;934;p71"/>
          <p:cNvSpPr txBox="1"/>
          <p:nvPr/>
        </p:nvSpPr>
        <p:spPr>
          <a:xfrm>
            <a:off x="585450" y="125200"/>
            <a:ext cx="7617900" cy="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chemeClr val="accent1"/>
                </a:solidFill>
                <a:latin typeface="Lilita One"/>
                <a:ea typeface="Lilita One"/>
                <a:cs typeface="Lilita One"/>
                <a:sym typeface="Lilita One"/>
              </a:rPr>
              <a:t>WEB SCRAPING PROCESS:</a:t>
            </a:r>
            <a:endParaRPr sz="2100" u="sng">
              <a:solidFill>
                <a:schemeClr val="accent1"/>
              </a:solidFill>
              <a:latin typeface="Lilita One"/>
              <a:ea typeface="Lilita One"/>
              <a:cs typeface="Lilita One"/>
              <a:sym typeface="Lilita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72"/>
          <p:cNvPicPr preferRelativeResize="0"/>
          <p:nvPr/>
        </p:nvPicPr>
        <p:blipFill>
          <a:blip r:embed="rId3">
            <a:alphaModFix/>
          </a:blip>
          <a:stretch>
            <a:fillRect/>
          </a:stretch>
        </p:blipFill>
        <p:spPr>
          <a:xfrm>
            <a:off x="908664" y="1256225"/>
            <a:ext cx="3216111" cy="2751925"/>
          </a:xfrm>
          <a:prstGeom prst="rect">
            <a:avLst/>
          </a:prstGeom>
          <a:noFill/>
          <a:ln cap="flat" cmpd="sng" w="9525">
            <a:solidFill>
              <a:srgbClr val="274E13"/>
            </a:solidFill>
            <a:prstDash val="solid"/>
            <a:round/>
            <a:headEnd len="sm" w="sm" type="none"/>
            <a:tailEnd len="sm" w="sm" type="none"/>
          </a:ln>
        </p:spPr>
      </p:pic>
      <p:pic>
        <p:nvPicPr>
          <p:cNvPr id="940" name="Google Shape;940;p72"/>
          <p:cNvPicPr preferRelativeResize="0"/>
          <p:nvPr/>
        </p:nvPicPr>
        <p:blipFill>
          <a:blip r:embed="rId4">
            <a:alphaModFix/>
          </a:blip>
          <a:stretch>
            <a:fillRect/>
          </a:stretch>
        </p:blipFill>
        <p:spPr>
          <a:xfrm>
            <a:off x="4366350" y="1256225"/>
            <a:ext cx="3061001" cy="2751925"/>
          </a:xfrm>
          <a:prstGeom prst="rect">
            <a:avLst/>
          </a:prstGeom>
          <a:noFill/>
          <a:ln cap="flat" cmpd="sng" w="9525">
            <a:solidFill>
              <a:srgbClr val="274E13"/>
            </a:solidFill>
            <a:prstDash val="solid"/>
            <a:round/>
            <a:headEnd len="sm" w="sm" type="none"/>
            <a:tailEnd len="sm" w="sm" type="none"/>
          </a:ln>
        </p:spPr>
      </p:pic>
      <p:sp>
        <p:nvSpPr>
          <p:cNvPr id="941" name="Google Shape;941;p72"/>
          <p:cNvSpPr txBox="1"/>
          <p:nvPr/>
        </p:nvSpPr>
        <p:spPr>
          <a:xfrm>
            <a:off x="585450" y="125200"/>
            <a:ext cx="7617900" cy="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solidFill>
                  <a:schemeClr val="accent1"/>
                </a:solidFill>
                <a:latin typeface="Lilita One"/>
                <a:ea typeface="Lilita One"/>
                <a:cs typeface="Lilita One"/>
                <a:sym typeface="Lilita One"/>
              </a:rPr>
              <a:t>LOCATIONS AND JOB DOMAINS</a:t>
            </a:r>
            <a:r>
              <a:rPr lang="en" sz="2100" u="sng">
                <a:solidFill>
                  <a:schemeClr val="accent1"/>
                </a:solidFill>
                <a:latin typeface="Lilita One"/>
                <a:ea typeface="Lilita One"/>
                <a:cs typeface="Lilita One"/>
                <a:sym typeface="Lilita One"/>
              </a:rPr>
              <a:t>:</a:t>
            </a:r>
            <a:endParaRPr sz="2100" u="sng">
              <a:solidFill>
                <a:schemeClr val="accent1"/>
              </a:solidFill>
              <a:latin typeface="Lilita One"/>
              <a:ea typeface="Lilita One"/>
              <a:cs typeface="Lilita One"/>
              <a:sym typeface="Lilit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73"/>
          <p:cNvSpPr txBox="1"/>
          <p:nvPr>
            <p:ph type="title"/>
          </p:nvPr>
        </p:nvSpPr>
        <p:spPr>
          <a:xfrm>
            <a:off x="845025" y="293775"/>
            <a:ext cx="76917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DISTRIBUTION OF EMPLOYMENT TYPES</a:t>
            </a:r>
            <a:endParaRPr/>
          </a:p>
        </p:txBody>
      </p:sp>
      <p:pic>
        <p:nvPicPr>
          <p:cNvPr id="947" name="Google Shape;947;p73"/>
          <p:cNvPicPr preferRelativeResize="0"/>
          <p:nvPr/>
        </p:nvPicPr>
        <p:blipFill rotWithShape="1">
          <a:blip r:embed="rId3">
            <a:alphaModFix/>
          </a:blip>
          <a:srcRect b="6449" l="-2570" r="2569" t="-6450"/>
          <a:stretch/>
        </p:blipFill>
        <p:spPr>
          <a:xfrm>
            <a:off x="231325" y="1099725"/>
            <a:ext cx="4462800" cy="3214700"/>
          </a:xfrm>
          <a:prstGeom prst="rect">
            <a:avLst/>
          </a:prstGeom>
          <a:noFill/>
          <a:ln>
            <a:noFill/>
          </a:ln>
        </p:spPr>
      </p:pic>
      <p:sp>
        <p:nvSpPr>
          <p:cNvPr id="948" name="Google Shape;948;p73"/>
          <p:cNvSpPr txBox="1"/>
          <p:nvPr/>
        </p:nvSpPr>
        <p:spPr>
          <a:xfrm>
            <a:off x="4746950" y="1067150"/>
            <a:ext cx="4142700" cy="2916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FFFFF"/>
              </a:buClr>
              <a:buSzPts val="1300"/>
              <a:buFont typeface="Lilita One"/>
              <a:buChar char="●"/>
            </a:pPr>
            <a:r>
              <a:rPr lang="en" sz="1300">
                <a:solidFill>
                  <a:srgbClr val="FFFFFF"/>
                </a:solidFill>
                <a:latin typeface="Lilita One"/>
                <a:ea typeface="Lilita One"/>
                <a:cs typeface="Lilita One"/>
                <a:sym typeface="Lilita One"/>
              </a:rPr>
              <a:t>Contract Roles: 3,921</a:t>
            </a:r>
            <a:endParaRPr sz="1300">
              <a:solidFill>
                <a:srgbClr val="FFFFFF"/>
              </a:solidFill>
              <a:latin typeface="Lilita One"/>
              <a:ea typeface="Lilita One"/>
              <a:cs typeface="Lilita One"/>
              <a:sym typeface="Lilita One"/>
            </a:endParaRPr>
          </a:p>
          <a:p>
            <a:pPr indent="-311150" lvl="1" marL="914400" rtl="0" algn="l">
              <a:lnSpc>
                <a:spcPct val="115000"/>
              </a:lnSpc>
              <a:spcBef>
                <a:spcPts val="0"/>
              </a:spcBef>
              <a:spcAft>
                <a:spcPts val="0"/>
              </a:spcAft>
              <a:buClr>
                <a:srgbClr val="FFFFFF"/>
              </a:buClr>
              <a:buSzPts val="1300"/>
              <a:buFont typeface="Lilita One"/>
              <a:buChar char="●"/>
            </a:pPr>
            <a:r>
              <a:rPr lang="en" sz="1300">
                <a:solidFill>
                  <a:srgbClr val="FFFFFF"/>
                </a:solidFill>
                <a:latin typeface="Lilita One"/>
                <a:ea typeface="Lilita One"/>
                <a:cs typeface="Lilita One"/>
                <a:sym typeface="Lilita One"/>
              </a:rPr>
              <a:t>Dominant employment type</a:t>
            </a:r>
            <a:endParaRPr sz="1300">
              <a:solidFill>
                <a:srgbClr val="FFFFFF"/>
              </a:solidFill>
              <a:latin typeface="Lilita One"/>
              <a:ea typeface="Lilita One"/>
              <a:cs typeface="Lilita One"/>
              <a:sym typeface="Lilita One"/>
            </a:endParaRPr>
          </a:p>
          <a:p>
            <a:pPr indent="-311150" lvl="1" marL="914400" rtl="0" algn="l">
              <a:lnSpc>
                <a:spcPct val="115000"/>
              </a:lnSpc>
              <a:spcBef>
                <a:spcPts val="0"/>
              </a:spcBef>
              <a:spcAft>
                <a:spcPts val="0"/>
              </a:spcAft>
              <a:buClr>
                <a:srgbClr val="FFFFFF"/>
              </a:buClr>
              <a:buSzPts val="1300"/>
              <a:buFont typeface="Lilita One"/>
              <a:buChar char="●"/>
            </a:pPr>
            <a:r>
              <a:rPr lang="en" sz="1300">
                <a:solidFill>
                  <a:srgbClr val="FFFFFF"/>
                </a:solidFill>
                <a:latin typeface="Lilita One"/>
                <a:ea typeface="Lilita One"/>
                <a:cs typeface="Lilita One"/>
                <a:sym typeface="Lilita One"/>
              </a:rPr>
              <a:t>Reflects trend towards flexible job arrangements</a:t>
            </a:r>
            <a:endParaRPr sz="1300">
              <a:solidFill>
                <a:srgbClr val="FFFFFF"/>
              </a:solidFill>
              <a:latin typeface="Lilita One"/>
              <a:ea typeface="Lilita One"/>
              <a:cs typeface="Lilita One"/>
              <a:sym typeface="Lilita One"/>
            </a:endParaRPr>
          </a:p>
          <a:p>
            <a:pPr indent="-311150" lvl="0" marL="457200" rtl="0" algn="l">
              <a:lnSpc>
                <a:spcPct val="115000"/>
              </a:lnSpc>
              <a:spcBef>
                <a:spcPts val="0"/>
              </a:spcBef>
              <a:spcAft>
                <a:spcPts val="0"/>
              </a:spcAft>
              <a:buClr>
                <a:srgbClr val="FFFFFF"/>
              </a:buClr>
              <a:buSzPts val="1300"/>
              <a:buFont typeface="Lilita One"/>
              <a:buChar char="●"/>
            </a:pPr>
            <a:r>
              <a:rPr lang="en" sz="1300">
                <a:solidFill>
                  <a:srgbClr val="FFFFFF"/>
                </a:solidFill>
                <a:latin typeface="Lilita One"/>
                <a:ea typeface="Lilita One"/>
                <a:cs typeface="Lilita One"/>
                <a:sym typeface="Lilita One"/>
              </a:rPr>
              <a:t>Full-Time Roles: 852</a:t>
            </a:r>
            <a:endParaRPr sz="1300">
              <a:solidFill>
                <a:srgbClr val="FFFFFF"/>
              </a:solidFill>
              <a:latin typeface="Lilita One"/>
              <a:ea typeface="Lilita One"/>
              <a:cs typeface="Lilita One"/>
              <a:sym typeface="Lilita One"/>
            </a:endParaRPr>
          </a:p>
          <a:p>
            <a:pPr indent="-311150" lvl="1" marL="914400" rtl="0" algn="l">
              <a:lnSpc>
                <a:spcPct val="115000"/>
              </a:lnSpc>
              <a:spcBef>
                <a:spcPts val="0"/>
              </a:spcBef>
              <a:spcAft>
                <a:spcPts val="0"/>
              </a:spcAft>
              <a:buClr>
                <a:srgbClr val="FFFFFF"/>
              </a:buClr>
              <a:buSzPts val="1300"/>
              <a:buFont typeface="Lilita One"/>
              <a:buChar char="●"/>
            </a:pPr>
            <a:r>
              <a:rPr lang="en" sz="1300">
                <a:solidFill>
                  <a:srgbClr val="FFFFFF"/>
                </a:solidFill>
                <a:latin typeface="Lilita One"/>
                <a:ea typeface="Lilita One"/>
                <a:cs typeface="Lilita One"/>
                <a:sym typeface="Lilita One"/>
              </a:rPr>
              <a:t>Less common compared to contract roles</a:t>
            </a:r>
            <a:endParaRPr sz="1300">
              <a:solidFill>
                <a:srgbClr val="FFFFFF"/>
              </a:solidFill>
              <a:latin typeface="Lilita One"/>
              <a:ea typeface="Lilita One"/>
              <a:cs typeface="Lilita One"/>
              <a:sym typeface="Lilita One"/>
            </a:endParaRPr>
          </a:p>
          <a:p>
            <a:pPr indent="-311150" lvl="1" marL="914400" rtl="0" algn="l">
              <a:lnSpc>
                <a:spcPct val="115000"/>
              </a:lnSpc>
              <a:spcBef>
                <a:spcPts val="0"/>
              </a:spcBef>
              <a:spcAft>
                <a:spcPts val="0"/>
              </a:spcAft>
              <a:buClr>
                <a:srgbClr val="FFFFFF"/>
              </a:buClr>
              <a:buSzPts val="1300"/>
              <a:buFont typeface="Lilita One"/>
              <a:buChar char="●"/>
            </a:pPr>
            <a:r>
              <a:rPr lang="en" sz="1300">
                <a:solidFill>
                  <a:srgbClr val="FFFFFF"/>
                </a:solidFill>
                <a:latin typeface="Lilita One"/>
                <a:ea typeface="Lilita One"/>
                <a:cs typeface="Lilita One"/>
                <a:sym typeface="Lilita One"/>
              </a:rPr>
              <a:t>Indicates stability preference and economic factors</a:t>
            </a:r>
            <a:endParaRPr sz="1300">
              <a:solidFill>
                <a:srgbClr val="FFFFFF"/>
              </a:solidFill>
              <a:latin typeface="Lilita One"/>
              <a:ea typeface="Lilita One"/>
              <a:cs typeface="Lilita One"/>
              <a:sym typeface="Lilita One"/>
            </a:endParaRPr>
          </a:p>
          <a:p>
            <a:pPr indent="-311150" lvl="0" marL="457200" rtl="0" algn="l">
              <a:lnSpc>
                <a:spcPct val="115000"/>
              </a:lnSpc>
              <a:spcBef>
                <a:spcPts val="0"/>
              </a:spcBef>
              <a:spcAft>
                <a:spcPts val="0"/>
              </a:spcAft>
              <a:buClr>
                <a:srgbClr val="FFFFFF"/>
              </a:buClr>
              <a:buSzPts val="1300"/>
              <a:buFont typeface="Lilita One"/>
              <a:buChar char="●"/>
            </a:pPr>
            <a:r>
              <a:rPr lang="en" sz="1300">
                <a:solidFill>
                  <a:srgbClr val="FFFFFF"/>
                </a:solidFill>
                <a:latin typeface="Lilita One"/>
                <a:ea typeface="Lilita One"/>
                <a:cs typeface="Lilita One"/>
                <a:sym typeface="Lilita One"/>
              </a:rPr>
              <a:t>Part-Time Roles: 35</a:t>
            </a:r>
            <a:endParaRPr sz="1300">
              <a:solidFill>
                <a:srgbClr val="FFFFFF"/>
              </a:solidFill>
              <a:latin typeface="Lilita One"/>
              <a:ea typeface="Lilita One"/>
              <a:cs typeface="Lilita One"/>
              <a:sym typeface="Lilita One"/>
            </a:endParaRPr>
          </a:p>
          <a:p>
            <a:pPr indent="-311150" lvl="1" marL="914400" rtl="0" algn="l">
              <a:lnSpc>
                <a:spcPct val="115000"/>
              </a:lnSpc>
              <a:spcBef>
                <a:spcPts val="0"/>
              </a:spcBef>
              <a:spcAft>
                <a:spcPts val="0"/>
              </a:spcAft>
              <a:buClr>
                <a:srgbClr val="FFFFFF"/>
              </a:buClr>
              <a:buSzPts val="1300"/>
              <a:buFont typeface="Lilita One"/>
              <a:buChar char="●"/>
            </a:pPr>
            <a:r>
              <a:rPr lang="en" sz="1300">
                <a:solidFill>
                  <a:srgbClr val="FFFFFF"/>
                </a:solidFill>
                <a:latin typeface="Lilita One"/>
                <a:ea typeface="Lilita One"/>
                <a:cs typeface="Lilita One"/>
                <a:sym typeface="Lilita One"/>
              </a:rPr>
              <a:t>Least frequent</a:t>
            </a:r>
            <a:endParaRPr sz="1300">
              <a:solidFill>
                <a:srgbClr val="FFFFFF"/>
              </a:solidFill>
              <a:latin typeface="Lilita One"/>
              <a:ea typeface="Lilita One"/>
              <a:cs typeface="Lilita One"/>
              <a:sym typeface="Lilita One"/>
            </a:endParaRPr>
          </a:p>
          <a:p>
            <a:pPr indent="-311150" lvl="1" marL="914400" rtl="0" algn="l">
              <a:lnSpc>
                <a:spcPct val="115000"/>
              </a:lnSpc>
              <a:spcBef>
                <a:spcPts val="0"/>
              </a:spcBef>
              <a:spcAft>
                <a:spcPts val="0"/>
              </a:spcAft>
              <a:buClr>
                <a:srgbClr val="FFFFFF"/>
              </a:buClr>
              <a:buSzPts val="1300"/>
              <a:buFont typeface="Lilita One"/>
              <a:buChar char="●"/>
            </a:pPr>
            <a:r>
              <a:rPr lang="en" sz="1300">
                <a:solidFill>
                  <a:srgbClr val="FFFFFF"/>
                </a:solidFill>
                <a:latin typeface="Lilita One"/>
                <a:ea typeface="Lilita One"/>
                <a:cs typeface="Lilita One"/>
                <a:sym typeface="Lilita One"/>
              </a:rPr>
              <a:t>Suggests limited availability or demand for such roles</a:t>
            </a:r>
            <a:endParaRPr sz="1300">
              <a:solidFill>
                <a:srgbClr val="0D0D0D"/>
              </a:solidFill>
              <a:highlight>
                <a:srgbClr val="FFFFFF"/>
              </a:highlight>
              <a:latin typeface="Lilita One"/>
              <a:ea typeface="Lilita One"/>
              <a:cs typeface="Lilita One"/>
              <a:sym typeface="Lilita One"/>
            </a:endParaRPr>
          </a:p>
        </p:txBody>
      </p:sp>
      <p:pic>
        <p:nvPicPr>
          <p:cNvPr id="949" name="Google Shape;949;p73"/>
          <p:cNvPicPr preferRelativeResize="0"/>
          <p:nvPr/>
        </p:nvPicPr>
        <p:blipFill rotWithShape="1">
          <a:blip r:embed="rId4">
            <a:alphaModFix/>
          </a:blip>
          <a:srcRect b="0" l="0" r="44230" t="0"/>
          <a:stretch/>
        </p:blipFill>
        <p:spPr>
          <a:xfrm>
            <a:off x="6600600" y="4037950"/>
            <a:ext cx="1395726" cy="89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74"/>
          <p:cNvPicPr preferRelativeResize="0"/>
          <p:nvPr/>
        </p:nvPicPr>
        <p:blipFill rotWithShape="1">
          <a:blip r:embed="rId3">
            <a:alphaModFix/>
          </a:blip>
          <a:srcRect b="9099" l="0" r="4260" t="0"/>
          <a:stretch/>
        </p:blipFill>
        <p:spPr>
          <a:xfrm>
            <a:off x="282750" y="1196825"/>
            <a:ext cx="4627856" cy="3339599"/>
          </a:xfrm>
          <a:prstGeom prst="rect">
            <a:avLst/>
          </a:prstGeom>
          <a:noFill/>
          <a:ln>
            <a:noFill/>
          </a:ln>
        </p:spPr>
      </p:pic>
      <p:sp>
        <p:nvSpPr>
          <p:cNvPr id="955" name="Google Shape;955;p74"/>
          <p:cNvSpPr txBox="1"/>
          <p:nvPr/>
        </p:nvSpPr>
        <p:spPr>
          <a:xfrm>
            <a:off x="419700" y="226250"/>
            <a:ext cx="8304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accent1"/>
                </a:solidFill>
                <a:latin typeface="Lilita One"/>
                <a:ea typeface="Lilita One"/>
                <a:cs typeface="Lilita One"/>
                <a:sym typeface="Lilita One"/>
              </a:rPr>
              <a:t>DISTRIBUTION OF JOBS AC</a:t>
            </a:r>
            <a:r>
              <a:rPr lang="en" sz="3200">
                <a:solidFill>
                  <a:schemeClr val="accent1"/>
                </a:solidFill>
                <a:latin typeface="Lilita One"/>
                <a:ea typeface="Lilita One"/>
                <a:cs typeface="Lilita One"/>
                <a:sym typeface="Lilita One"/>
              </a:rPr>
              <a:t>R</a:t>
            </a:r>
            <a:r>
              <a:rPr lang="en" sz="3200">
                <a:solidFill>
                  <a:schemeClr val="accent1"/>
                </a:solidFill>
                <a:latin typeface="Lilita One"/>
                <a:ea typeface="Lilita One"/>
                <a:cs typeface="Lilita One"/>
                <a:sym typeface="Lilita One"/>
              </a:rPr>
              <a:t>OSS LOCATIONS</a:t>
            </a:r>
            <a:endParaRPr sz="3200">
              <a:solidFill>
                <a:schemeClr val="accent1"/>
              </a:solidFill>
              <a:latin typeface="Lilita One"/>
              <a:ea typeface="Lilita One"/>
              <a:cs typeface="Lilita One"/>
              <a:sym typeface="Lilita One"/>
            </a:endParaRPr>
          </a:p>
        </p:txBody>
      </p:sp>
      <p:sp>
        <p:nvSpPr>
          <p:cNvPr id="956" name="Google Shape;956;p74"/>
          <p:cNvSpPr txBox="1"/>
          <p:nvPr/>
        </p:nvSpPr>
        <p:spPr>
          <a:xfrm>
            <a:off x="4910600" y="1196825"/>
            <a:ext cx="4067700" cy="3146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FFFFF"/>
              </a:buClr>
              <a:buSzPts val="1300"/>
              <a:buFont typeface="Times New Roman"/>
              <a:buChar char="●"/>
            </a:pPr>
            <a:r>
              <a:rPr b="1" lang="en" sz="1300" u="sng">
                <a:solidFill>
                  <a:srgbClr val="FFFFFF"/>
                </a:solidFill>
                <a:latin typeface="Times New Roman"/>
                <a:ea typeface="Times New Roman"/>
                <a:cs typeface="Times New Roman"/>
                <a:sym typeface="Times New Roman"/>
              </a:rPr>
              <a:t>Dallas, TX:</a:t>
            </a:r>
            <a:r>
              <a:rPr b="1" lang="en" sz="1300">
                <a:solidFill>
                  <a:srgbClr val="FFFFFF"/>
                </a:solidFill>
                <a:latin typeface="Times New Roman"/>
                <a:ea typeface="Times New Roman"/>
                <a:cs typeface="Times New Roman"/>
                <a:sym typeface="Times New Roman"/>
              </a:rPr>
              <a:t> </a:t>
            </a:r>
            <a:r>
              <a:rPr lang="en" sz="1300">
                <a:solidFill>
                  <a:srgbClr val="FFFFFF"/>
                </a:solidFill>
                <a:latin typeface="Times New Roman"/>
                <a:ea typeface="Times New Roman"/>
                <a:cs typeface="Times New Roman"/>
                <a:sym typeface="Times New Roman"/>
              </a:rPr>
              <a:t>698 jobs. Leading in job count.</a:t>
            </a:r>
            <a:endParaRPr sz="1300">
              <a:solidFill>
                <a:srgbClr val="FFFFFF"/>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FFFFFF"/>
              </a:buClr>
              <a:buSzPts val="1300"/>
              <a:buFont typeface="Times New Roman"/>
              <a:buChar char="●"/>
            </a:pPr>
            <a:r>
              <a:rPr b="1" lang="en" sz="1300" u="sng">
                <a:solidFill>
                  <a:srgbClr val="FFFFFF"/>
                </a:solidFill>
                <a:latin typeface="Times New Roman"/>
                <a:ea typeface="Times New Roman"/>
                <a:cs typeface="Times New Roman"/>
                <a:sym typeface="Times New Roman"/>
              </a:rPr>
              <a:t>New York, NY:</a:t>
            </a:r>
            <a:r>
              <a:rPr b="1" lang="en" sz="1300">
                <a:solidFill>
                  <a:srgbClr val="FFFFFF"/>
                </a:solidFill>
                <a:latin typeface="Times New Roman"/>
                <a:ea typeface="Times New Roman"/>
                <a:cs typeface="Times New Roman"/>
                <a:sym typeface="Times New Roman"/>
              </a:rPr>
              <a:t> </a:t>
            </a:r>
            <a:r>
              <a:rPr lang="en" sz="1300">
                <a:solidFill>
                  <a:srgbClr val="FFFFFF"/>
                </a:solidFill>
                <a:latin typeface="Times New Roman"/>
                <a:ea typeface="Times New Roman"/>
                <a:cs typeface="Times New Roman"/>
                <a:sym typeface="Times New Roman"/>
              </a:rPr>
              <a:t>688 jobs. Significant employment opportunities.</a:t>
            </a:r>
            <a:endParaRPr sz="1300">
              <a:solidFill>
                <a:srgbClr val="FFFFFF"/>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FFFFFF"/>
              </a:buClr>
              <a:buSzPts val="1300"/>
              <a:buFont typeface="Times New Roman"/>
              <a:buChar char="●"/>
            </a:pPr>
            <a:r>
              <a:rPr b="1" lang="en" sz="1300" u="sng">
                <a:solidFill>
                  <a:srgbClr val="FFFFFF"/>
                </a:solidFill>
                <a:latin typeface="Times New Roman"/>
                <a:ea typeface="Times New Roman"/>
                <a:cs typeface="Times New Roman"/>
                <a:sym typeface="Times New Roman"/>
              </a:rPr>
              <a:t>Austin, TX:</a:t>
            </a:r>
            <a:r>
              <a:rPr b="1" lang="en" sz="1300">
                <a:solidFill>
                  <a:srgbClr val="FFFFFF"/>
                </a:solidFill>
                <a:latin typeface="Times New Roman"/>
                <a:ea typeface="Times New Roman"/>
                <a:cs typeface="Times New Roman"/>
                <a:sym typeface="Times New Roman"/>
              </a:rPr>
              <a:t> </a:t>
            </a:r>
            <a:r>
              <a:rPr lang="en" sz="1300">
                <a:solidFill>
                  <a:srgbClr val="FFFFFF"/>
                </a:solidFill>
                <a:latin typeface="Times New Roman"/>
                <a:ea typeface="Times New Roman"/>
                <a:cs typeface="Times New Roman"/>
                <a:sym typeface="Times New Roman"/>
              </a:rPr>
              <a:t>658 jobs. Strong market, growth opportunities.</a:t>
            </a:r>
            <a:endParaRPr sz="1300">
              <a:solidFill>
                <a:srgbClr val="FFFFFF"/>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FFFFFF"/>
              </a:buClr>
              <a:buSzPts val="1300"/>
              <a:buFont typeface="Times New Roman"/>
              <a:buChar char="●"/>
            </a:pPr>
            <a:r>
              <a:rPr b="1" lang="en" sz="1300" u="sng">
                <a:solidFill>
                  <a:srgbClr val="FFFFFF"/>
                </a:solidFill>
                <a:latin typeface="Times New Roman"/>
                <a:ea typeface="Times New Roman"/>
                <a:cs typeface="Times New Roman"/>
                <a:sym typeface="Times New Roman"/>
              </a:rPr>
              <a:t>San Jose, CA:</a:t>
            </a:r>
            <a:r>
              <a:rPr b="1" lang="en" sz="1300">
                <a:solidFill>
                  <a:srgbClr val="FFFFFF"/>
                </a:solidFill>
                <a:latin typeface="Times New Roman"/>
                <a:ea typeface="Times New Roman"/>
                <a:cs typeface="Times New Roman"/>
                <a:sym typeface="Times New Roman"/>
              </a:rPr>
              <a:t> </a:t>
            </a:r>
            <a:r>
              <a:rPr lang="en" sz="1300">
                <a:solidFill>
                  <a:srgbClr val="FFFFFF"/>
                </a:solidFill>
                <a:latin typeface="Times New Roman"/>
                <a:ea typeface="Times New Roman"/>
                <a:cs typeface="Times New Roman"/>
                <a:sym typeface="Times New Roman"/>
              </a:rPr>
              <a:t>656 jobs. Central tech hub.</a:t>
            </a:r>
            <a:endParaRPr sz="1300">
              <a:solidFill>
                <a:srgbClr val="FFFFFF"/>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FFFFFF"/>
              </a:buClr>
              <a:buSzPts val="1300"/>
              <a:buFont typeface="Times New Roman"/>
              <a:buChar char="●"/>
            </a:pPr>
            <a:r>
              <a:rPr b="1" lang="en" sz="1300" u="sng">
                <a:solidFill>
                  <a:srgbClr val="FFFFFF"/>
                </a:solidFill>
                <a:latin typeface="Times New Roman"/>
                <a:ea typeface="Times New Roman"/>
                <a:cs typeface="Times New Roman"/>
                <a:sym typeface="Times New Roman"/>
              </a:rPr>
              <a:t>Chicago, IL:</a:t>
            </a:r>
            <a:r>
              <a:rPr b="1" lang="en" sz="1300">
                <a:solidFill>
                  <a:srgbClr val="FFFFFF"/>
                </a:solidFill>
                <a:latin typeface="Times New Roman"/>
                <a:ea typeface="Times New Roman"/>
                <a:cs typeface="Times New Roman"/>
                <a:sym typeface="Times New Roman"/>
              </a:rPr>
              <a:t> </a:t>
            </a:r>
            <a:r>
              <a:rPr lang="en" sz="1300">
                <a:solidFill>
                  <a:srgbClr val="FFFFFF"/>
                </a:solidFill>
                <a:latin typeface="Times New Roman"/>
                <a:ea typeface="Times New Roman"/>
                <a:cs typeface="Times New Roman"/>
                <a:sym typeface="Times New Roman"/>
              </a:rPr>
              <a:t>655 jobs. Reflects robust economic sector.</a:t>
            </a:r>
            <a:endParaRPr sz="1300">
              <a:solidFill>
                <a:srgbClr val="FFFFFF"/>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FFFFFF"/>
              </a:buClr>
              <a:buSzPts val="1300"/>
              <a:buFont typeface="Times New Roman"/>
              <a:buChar char="●"/>
            </a:pPr>
            <a:r>
              <a:rPr b="1" lang="en" sz="1300" u="sng">
                <a:solidFill>
                  <a:srgbClr val="FFFFFF"/>
                </a:solidFill>
                <a:latin typeface="Times New Roman"/>
                <a:ea typeface="Times New Roman"/>
                <a:cs typeface="Times New Roman"/>
                <a:sym typeface="Times New Roman"/>
              </a:rPr>
              <a:t>Seattle, WA:</a:t>
            </a:r>
            <a:r>
              <a:rPr lang="en" sz="1300">
                <a:solidFill>
                  <a:srgbClr val="FFFFFF"/>
                </a:solidFill>
                <a:latin typeface="Times New Roman"/>
                <a:ea typeface="Times New Roman"/>
                <a:cs typeface="Times New Roman"/>
                <a:sym typeface="Times New Roman"/>
              </a:rPr>
              <a:t> 651 jobs. Diverse job availability.</a:t>
            </a:r>
            <a:endParaRPr sz="1300">
              <a:solidFill>
                <a:srgbClr val="FFFFFF"/>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FFFFFF"/>
              </a:buClr>
              <a:buSzPts val="1300"/>
              <a:buFont typeface="Times New Roman"/>
              <a:buChar char="●"/>
            </a:pPr>
            <a:r>
              <a:rPr b="1" lang="en" sz="1300" u="sng">
                <a:solidFill>
                  <a:srgbClr val="FFFFFF"/>
                </a:solidFill>
                <a:latin typeface="Times New Roman"/>
                <a:ea typeface="Times New Roman"/>
                <a:cs typeface="Times New Roman"/>
                <a:sym typeface="Times New Roman"/>
              </a:rPr>
              <a:t>San Francisco, CA:</a:t>
            </a:r>
            <a:r>
              <a:rPr b="1" lang="en" sz="1300">
                <a:solidFill>
                  <a:srgbClr val="FFFFFF"/>
                </a:solidFill>
                <a:latin typeface="Times New Roman"/>
                <a:ea typeface="Times New Roman"/>
                <a:cs typeface="Times New Roman"/>
                <a:sym typeface="Times New Roman"/>
              </a:rPr>
              <a:t> </a:t>
            </a:r>
            <a:r>
              <a:rPr lang="en" sz="1300">
                <a:solidFill>
                  <a:srgbClr val="FFFFFF"/>
                </a:solidFill>
                <a:latin typeface="Times New Roman"/>
                <a:ea typeface="Times New Roman"/>
                <a:cs typeface="Times New Roman"/>
                <a:sym typeface="Times New Roman"/>
              </a:rPr>
              <a:t>645 jobs. Focus on tech and innovation.</a:t>
            </a:r>
            <a:endParaRPr sz="1300">
              <a:solidFill>
                <a:srgbClr val="FFFFFF"/>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FFFFFF"/>
              </a:buClr>
              <a:buSzPts val="1300"/>
              <a:buFont typeface="Times New Roman"/>
              <a:buChar char="●"/>
            </a:pPr>
            <a:r>
              <a:rPr b="1" lang="en" sz="1300" u="sng">
                <a:solidFill>
                  <a:srgbClr val="FFFFFF"/>
                </a:solidFill>
                <a:latin typeface="Times New Roman"/>
                <a:ea typeface="Times New Roman"/>
                <a:cs typeface="Times New Roman"/>
                <a:sym typeface="Times New Roman"/>
              </a:rPr>
              <a:t>New Jersey:</a:t>
            </a:r>
            <a:r>
              <a:rPr lang="en" sz="1300">
                <a:solidFill>
                  <a:srgbClr val="FFFFFF"/>
                </a:solidFill>
                <a:latin typeface="Times New Roman"/>
                <a:ea typeface="Times New Roman"/>
                <a:cs typeface="Times New Roman"/>
                <a:sym typeface="Times New Roman"/>
              </a:rPr>
              <a:t> 157 jobs. Lower job count, regional variation.</a:t>
            </a:r>
            <a:endParaRPr b="1" sz="1300" u="sng">
              <a:solidFill>
                <a:srgbClr val="FFFFFF"/>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75"/>
          <p:cNvSpPr txBox="1"/>
          <p:nvPr>
            <p:ph type="title"/>
          </p:nvPr>
        </p:nvSpPr>
        <p:spPr>
          <a:xfrm>
            <a:off x="366100" y="185375"/>
            <a:ext cx="8545800" cy="604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2700"/>
              <a:t>ANALYZING THE DENSITY OF JOB TITLES </a:t>
            </a:r>
            <a:r>
              <a:rPr lang="en" sz="2700"/>
              <a:t>OCCURRENCE</a:t>
            </a:r>
            <a:endParaRPr sz="3800"/>
          </a:p>
        </p:txBody>
      </p:sp>
      <p:pic>
        <p:nvPicPr>
          <p:cNvPr id="962" name="Google Shape;962;p75"/>
          <p:cNvPicPr preferRelativeResize="0"/>
          <p:nvPr/>
        </p:nvPicPr>
        <p:blipFill>
          <a:blip r:embed="rId3">
            <a:alphaModFix/>
          </a:blip>
          <a:stretch>
            <a:fillRect/>
          </a:stretch>
        </p:blipFill>
        <p:spPr>
          <a:xfrm>
            <a:off x="326575" y="1491525"/>
            <a:ext cx="4203699" cy="2791475"/>
          </a:xfrm>
          <a:prstGeom prst="rect">
            <a:avLst/>
          </a:prstGeom>
          <a:noFill/>
          <a:ln>
            <a:noFill/>
          </a:ln>
        </p:spPr>
      </p:pic>
      <p:sp>
        <p:nvSpPr>
          <p:cNvPr id="963" name="Google Shape;963;p75"/>
          <p:cNvSpPr txBox="1"/>
          <p:nvPr/>
        </p:nvSpPr>
        <p:spPr>
          <a:xfrm>
            <a:off x="5371775" y="4242800"/>
            <a:ext cx="379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1"/>
              </a:solidFill>
              <a:latin typeface="Roboto"/>
              <a:ea typeface="Roboto"/>
              <a:cs typeface="Roboto"/>
              <a:sym typeface="Roboto"/>
            </a:endParaRPr>
          </a:p>
        </p:txBody>
      </p:sp>
      <p:sp>
        <p:nvSpPr>
          <p:cNvPr id="964" name="Google Shape;964;p75"/>
          <p:cNvSpPr txBox="1"/>
          <p:nvPr/>
        </p:nvSpPr>
        <p:spPr>
          <a:xfrm>
            <a:off x="4443250" y="1205375"/>
            <a:ext cx="4548000" cy="3601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Times New Roman"/>
              <a:buChar char="●"/>
            </a:pPr>
            <a:r>
              <a:rPr b="1" lang="en" sz="1500" u="sng">
                <a:solidFill>
                  <a:schemeClr val="accent1"/>
                </a:solidFill>
                <a:latin typeface="Times New Roman"/>
                <a:ea typeface="Times New Roman"/>
                <a:cs typeface="Times New Roman"/>
                <a:sym typeface="Times New Roman"/>
              </a:rPr>
              <a:t>Dominant Terms:</a:t>
            </a:r>
            <a:r>
              <a:rPr b="1" lang="en" sz="1500">
                <a:solidFill>
                  <a:schemeClr val="accent1"/>
                </a:solidFill>
                <a:latin typeface="Times New Roman"/>
                <a:ea typeface="Times New Roman"/>
                <a:cs typeface="Times New Roman"/>
                <a:sym typeface="Times New Roman"/>
              </a:rPr>
              <a:t> "</a:t>
            </a:r>
            <a:r>
              <a:rPr lang="en" sz="1500">
                <a:solidFill>
                  <a:schemeClr val="accent1"/>
                </a:solidFill>
                <a:latin typeface="Times New Roman"/>
                <a:ea typeface="Times New Roman"/>
                <a:cs typeface="Times New Roman"/>
                <a:sym typeface="Times New Roman"/>
              </a:rPr>
              <a:t>Engineer," "Data," "Cloud," and "Remote" are highly prevalent, reflecting significant demand in these areas.</a:t>
            </a:r>
            <a:endParaRPr sz="1500">
              <a:solidFill>
                <a:schemeClr val="accent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accent1"/>
              </a:buClr>
              <a:buSzPts val="1500"/>
              <a:buFont typeface="Times New Roman"/>
              <a:buChar char="●"/>
            </a:pPr>
            <a:r>
              <a:rPr b="1" lang="en" sz="1500" u="sng">
                <a:solidFill>
                  <a:schemeClr val="accent1"/>
                </a:solidFill>
                <a:latin typeface="Times New Roman"/>
                <a:ea typeface="Times New Roman"/>
                <a:cs typeface="Times New Roman"/>
                <a:sym typeface="Times New Roman"/>
              </a:rPr>
              <a:t>Key Roles:</a:t>
            </a:r>
            <a:r>
              <a:rPr b="1" lang="en" sz="1500">
                <a:solidFill>
                  <a:schemeClr val="accent1"/>
                </a:solidFill>
                <a:latin typeface="Times New Roman"/>
                <a:ea typeface="Times New Roman"/>
                <a:cs typeface="Times New Roman"/>
                <a:sym typeface="Times New Roman"/>
              </a:rPr>
              <a:t> </a:t>
            </a:r>
            <a:r>
              <a:rPr lang="en" sz="1500">
                <a:solidFill>
                  <a:schemeClr val="accent1"/>
                </a:solidFill>
                <a:latin typeface="Times New Roman"/>
                <a:ea typeface="Times New Roman"/>
                <a:cs typeface="Times New Roman"/>
                <a:sym typeface="Times New Roman"/>
              </a:rPr>
              <a:t>"Solutions Architect," "Data Engineer," and "BI Developer" are frequently mentioned, indicating specialized roles in high demand.</a:t>
            </a:r>
            <a:endParaRPr sz="1500">
              <a:solidFill>
                <a:schemeClr val="accent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accent1"/>
              </a:buClr>
              <a:buSzPts val="1500"/>
              <a:buFont typeface="Times New Roman"/>
              <a:buChar char="●"/>
            </a:pPr>
            <a:r>
              <a:rPr b="1" lang="en" sz="1500" u="sng">
                <a:solidFill>
                  <a:schemeClr val="accent1"/>
                </a:solidFill>
                <a:latin typeface="Times New Roman"/>
                <a:ea typeface="Times New Roman"/>
                <a:cs typeface="Times New Roman"/>
                <a:sym typeface="Times New Roman"/>
              </a:rPr>
              <a:t>Technology Focus:</a:t>
            </a:r>
            <a:r>
              <a:rPr lang="en" sz="1500" u="sng">
                <a:solidFill>
                  <a:schemeClr val="accent1"/>
                </a:solidFill>
                <a:latin typeface="Times New Roman"/>
                <a:ea typeface="Times New Roman"/>
                <a:cs typeface="Times New Roman"/>
                <a:sym typeface="Times New Roman"/>
              </a:rPr>
              <a:t> </a:t>
            </a:r>
            <a:r>
              <a:rPr lang="en" sz="1500">
                <a:solidFill>
                  <a:schemeClr val="accent1"/>
                </a:solidFill>
                <a:latin typeface="Times New Roman"/>
                <a:ea typeface="Times New Roman"/>
                <a:cs typeface="Times New Roman"/>
                <a:sym typeface="Times New Roman"/>
              </a:rPr>
              <a:t>Strong emphasis on "Azure" and "Google Cloud," showcasing the importance of these platforms in the tech job market.</a:t>
            </a:r>
            <a:endParaRPr sz="1500">
              <a:solidFill>
                <a:schemeClr val="accent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accent1"/>
              </a:buClr>
              <a:buSzPts val="1500"/>
              <a:buFont typeface="Times New Roman"/>
              <a:buChar char="●"/>
            </a:pPr>
            <a:r>
              <a:rPr b="1" lang="en" sz="1500" u="sng">
                <a:solidFill>
                  <a:schemeClr val="accent1"/>
                </a:solidFill>
                <a:latin typeface="Times New Roman"/>
                <a:ea typeface="Times New Roman"/>
                <a:cs typeface="Times New Roman"/>
                <a:sym typeface="Times New Roman"/>
              </a:rPr>
              <a:t>Remote Opportunities: </a:t>
            </a:r>
            <a:r>
              <a:rPr lang="en" sz="1500">
                <a:solidFill>
                  <a:schemeClr val="accent1"/>
                </a:solidFill>
                <a:latin typeface="Times New Roman"/>
                <a:ea typeface="Times New Roman"/>
                <a:cs typeface="Times New Roman"/>
                <a:sym typeface="Times New Roman"/>
              </a:rPr>
              <a:t>Numerous positions offer remote work, highlighting a shift towards flexible job environments.</a:t>
            </a:r>
            <a:endParaRPr sz="1500">
              <a:solidFill>
                <a:schemeClr val="accent1"/>
              </a:solidFill>
              <a:latin typeface="Times New Roman"/>
              <a:ea typeface="Times New Roman"/>
              <a:cs typeface="Times New Roman"/>
              <a:sym typeface="Times New Roman"/>
            </a:endParaRPr>
          </a:p>
        </p:txBody>
      </p:sp>
      <p:sp>
        <p:nvSpPr>
          <p:cNvPr id="965" name="Google Shape;965;p75"/>
          <p:cNvSpPr txBox="1"/>
          <p:nvPr/>
        </p:nvSpPr>
        <p:spPr>
          <a:xfrm>
            <a:off x="0" y="789863"/>
            <a:ext cx="9144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1"/>
                </a:solidFill>
                <a:latin typeface="Lilita One"/>
                <a:ea typeface="Lilita One"/>
                <a:cs typeface="Lilita One"/>
                <a:sym typeface="Lilita One"/>
              </a:rPr>
              <a:t>“Word Cloud Analysis Highlights Dominance of  </a:t>
            </a:r>
            <a:r>
              <a:rPr i="1" lang="en" sz="1500">
                <a:solidFill>
                  <a:schemeClr val="accent1"/>
                </a:solidFill>
                <a:latin typeface="Lilita One"/>
                <a:ea typeface="Lilita One"/>
                <a:cs typeface="Lilita One"/>
                <a:sym typeface="Lilita One"/>
              </a:rPr>
              <a:t>Data Engineering</a:t>
            </a:r>
            <a:r>
              <a:rPr lang="en" sz="1500">
                <a:solidFill>
                  <a:schemeClr val="accent1"/>
                </a:solidFill>
                <a:latin typeface="Lilita One"/>
                <a:ea typeface="Lilita One"/>
                <a:cs typeface="Lilita One"/>
                <a:sym typeface="Lilita One"/>
              </a:rPr>
              <a:t>  and </a:t>
            </a:r>
            <a:r>
              <a:rPr i="1" lang="en" sz="1500">
                <a:solidFill>
                  <a:schemeClr val="accent1"/>
                </a:solidFill>
                <a:latin typeface="Lilita One"/>
                <a:ea typeface="Lilita One"/>
                <a:cs typeface="Lilita One"/>
                <a:sym typeface="Lilita One"/>
              </a:rPr>
              <a:t>Cloud Platforms</a:t>
            </a:r>
            <a:r>
              <a:rPr lang="en" sz="1500">
                <a:solidFill>
                  <a:schemeClr val="accent1"/>
                </a:solidFill>
                <a:latin typeface="Lilita One"/>
                <a:ea typeface="Lilita One"/>
                <a:cs typeface="Lilita One"/>
                <a:sym typeface="Lilita One"/>
              </a:rPr>
              <a:t>  in Current Job Market”</a:t>
            </a:r>
            <a:endParaRPr sz="1900">
              <a:solidFill>
                <a:schemeClr val="accent1"/>
              </a:solidFill>
              <a:latin typeface="Lilita One"/>
              <a:ea typeface="Lilita One"/>
              <a:cs typeface="Lilita One"/>
              <a:sym typeface="Lilita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76"/>
          <p:cNvPicPr preferRelativeResize="0"/>
          <p:nvPr/>
        </p:nvPicPr>
        <p:blipFill>
          <a:blip r:embed="rId3">
            <a:alphaModFix/>
          </a:blip>
          <a:stretch>
            <a:fillRect/>
          </a:stretch>
        </p:blipFill>
        <p:spPr>
          <a:xfrm>
            <a:off x="101300" y="856900"/>
            <a:ext cx="2118400" cy="1165125"/>
          </a:xfrm>
          <a:prstGeom prst="rect">
            <a:avLst/>
          </a:prstGeom>
          <a:noFill/>
          <a:ln>
            <a:noFill/>
          </a:ln>
        </p:spPr>
      </p:pic>
      <p:pic>
        <p:nvPicPr>
          <p:cNvPr id="971" name="Google Shape;971;p76"/>
          <p:cNvPicPr preferRelativeResize="0"/>
          <p:nvPr/>
        </p:nvPicPr>
        <p:blipFill>
          <a:blip r:embed="rId4">
            <a:alphaModFix/>
          </a:blip>
          <a:stretch>
            <a:fillRect/>
          </a:stretch>
        </p:blipFill>
        <p:spPr>
          <a:xfrm>
            <a:off x="2340012" y="856900"/>
            <a:ext cx="2118400" cy="1165118"/>
          </a:xfrm>
          <a:prstGeom prst="rect">
            <a:avLst/>
          </a:prstGeom>
          <a:noFill/>
          <a:ln>
            <a:noFill/>
          </a:ln>
        </p:spPr>
      </p:pic>
      <p:pic>
        <p:nvPicPr>
          <p:cNvPr id="972" name="Google Shape;972;p76"/>
          <p:cNvPicPr preferRelativeResize="0"/>
          <p:nvPr/>
        </p:nvPicPr>
        <p:blipFill>
          <a:blip r:embed="rId5">
            <a:alphaModFix/>
          </a:blip>
          <a:stretch>
            <a:fillRect/>
          </a:stretch>
        </p:blipFill>
        <p:spPr>
          <a:xfrm>
            <a:off x="4635650" y="856900"/>
            <a:ext cx="2118400" cy="1165125"/>
          </a:xfrm>
          <a:prstGeom prst="rect">
            <a:avLst/>
          </a:prstGeom>
          <a:noFill/>
          <a:ln>
            <a:noFill/>
          </a:ln>
        </p:spPr>
      </p:pic>
      <p:pic>
        <p:nvPicPr>
          <p:cNvPr id="973" name="Google Shape;973;p76"/>
          <p:cNvPicPr preferRelativeResize="0"/>
          <p:nvPr/>
        </p:nvPicPr>
        <p:blipFill>
          <a:blip r:embed="rId6">
            <a:alphaModFix/>
          </a:blip>
          <a:stretch>
            <a:fillRect/>
          </a:stretch>
        </p:blipFill>
        <p:spPr>
          <a:xfrm>
            <a:off x="77075" y="2221388"/>
            <a:ext cx="2118400" cy="1165122"/>
          </a:xfrm>
          <a:prstGeom prst="rect">
            <a:avLst/>
          </a:prstGeom>
          <a:noFill/>
          <a:ln>
            <a:noFill/>
          </a:ln>
        </p:spPr>
      </p:pic>
      <p:pic>
        <p:nvPicPr>
          <p:cNvPr id="974" name="Google Shape;974;p76"/>
          <p:cNvPicPr preferRelativeResize="0"/>
          <p:nvPr/>
        </p:nvPicPr>
        <p:blipFill>
          <a:blip r:embed="rId7">
            <a:alphaModFix/>
          </a:blip>
          <a:stretch>
            <a:fillRect/>
          </a:stretch>
        </p:blipFill>
        <p:spPr>
          <a:xfrm>
            <a:off x="2318175" y="2221388"/>
            <a:ext cx="2205650" cy="1165125"/>
          </a:xfrm>
          <a:prstGeom prst="rect">
            <a:avLst/>
          </a:prstGeom>
          <a:noFill/>
          <a:ln>
            <a:noFill/>
          </a:ln>
        </p:spPr>
      </p:pic>
      <p:pic>
        <p:nvPicPr>
          <p:cNvPr id="975" name="Google Shape;975;p76"/>
          <p:cNvPicPr preferRelativeResize="0"/>
          <p:nvPr/>
        </p:nvPicPr>
        <p:blipFill>
          <a:blip r:embed="rId8">
            <a:alphaModFix/>
          </a:blip>
          <a:stretch>
            <a:fillRect/>
          </a:stretch>
        </p:blipFill>
        <p:spPr>
          <a:xfrm>
            <a:off x="4646525" y="2221400"/>
            <a:ext cx="2118400" cy="1165125"/>
          </a:xfrm>
          <a:prstGeom prst="rect">
            <a:avLst/>
          </a:prstGeom>
          <a:noFill/>
          <a:ln>
            <a:noFill/>
          </a:ln>
        </p:spPr>
      </p:pic>
      <p:pic>
        <p:nvPicPr>
          <p:cNvPr id="976" name="Google Shape;976;p76"/>
          <p:cNvPicPr preferRelativeResize="0"/>
          <p:nvPr/>
        </p:nvPicPr>
        <p:blipFill>
          <a:blip r:embed="rId9">
            <a:alphaModFix/>
          </a:blip>
          <a:stretch>
            <a:fillRect/>
          </a:stretch>
        </p:blipFill>
        <p:spPr>
          <a:xfrm>
            <a:off x="101300" y="3585875"/>
            <a:ext cx="2118400" cy="1213143"/>
          </a:xfrm>
          <a:prstGeom prst="rect">
            <a:avLst/>
          </a:prstGeom>
          <a:noFill/>
          <a:ln>
            <a:noFill/>
          </a:ln>
        </p:spPr>
      </p:pic>
      <p:pic>
        <p:nvPicPr>
          <p:cNvPr id="977" name="Google Shape;977;p76"/>
          <p:cNvPicPr preferRelativeResize="0"/>
          <p:nvPr/>
        </p:nvPicPr>
        <p:blipFill>
          <a:blip r:embed="rId10">
            <a:alphaModFix/>
          </a:blip>
          <a:stretch>
            <a:fillRect/>
          </a:stretch>
        </p:blipFill>
        <p:spPr>
          <a:xfrm>
            <a:off x="2319788" y="3585875"/>
            <a:ext cx="2205670" cy="1213150"/>
          </a:xfrm>
          <a:prstGeom prst="rect">
            <a:avLst/>
          </a:prstGeom>
          <a:noFill/>
          <a:ln>
            <a:noFill/>
          </a:ln>
        </p:spPr>
      </p:pic>
      <p:pic>
        <p:nvPicPr>
          <p:cNvPr id="978" name="Google Shape;978;p76"/>
          <p:cNvPicPr preferRelativeResize="0"/>
          <p:nvPr/>
        </p:nvPicPr>
        <p:blipFill>
          <a:blip r:embed="rId11">
            <a:alphaModFix/>
          </a:blip>
          <a:stretch>
            <a:fillRect/>
          </a:stretch>
        </p:blipFill>
        <p:spPr>
          <a:xfrm>
            <a:off x="4625550" y="3585925"/>
            <a:ext cx="2118400" cy="1213050"/>
          </a:xfrm>
          <a:prstGeom prst="rect">
            <a:avLst/>
          </a:prstGeom>
          <a:noFill/>
          <a:ln>
            <a:noFill/>
          </a:ln>
        </p:spPr>
      </p:pic>
      <p:pic>
        <p:nvPicPr>
          <p:cNvPr id="979" name="Google Shape;979;p76"/>
          <p:cNvPicPr preferRelativeResize="0"/>
          <p:nvPr/>
        </p:nvPicPr>
        <p:blipFill>
          <a:blip r:embed="rId12">
            <a:alphaModFix/>
          </a:blip>
          <a:stretch>
            <a:fillRect/>
          </a:stretch>
        </p:blipFill>
        <p:spPr>
          <a:xfrm>
            <a:off x="6931300" y="856912"/>
            <a:ext cx="2118400" cy="1165108"/>
          </a:xfrm>
          <a:prstGeom prst="rect">
            <a:avLst/>
          </a:prstGeom>
          <a:noFill/>
          <a:ln>
            <a:noFill/>
          </a:ln>
        </p:spPr>
      </p:pic>
      <p:pic>
        <p:nvPicPr>
          <p:cNvPr id="980" name="Google Shape;980;p76"/>
          <p:cNvPicPr preferRelativeResize="0"/>
          <p:nvPr/>
        </p:nvPicPr>
        <p:blipFill>
          <a:blip r:embed="rId13">
            <a:alphaModFix/>
          </a:blip>
          <a:stretch>
            <a:fillRect/>
          </a:stretch>
        </p:blipFill>
        <p:spPr>
          <a:xfrm>
            <a:off x="6887625" y="2197400"/>
            <a:ext cx="2118400" cy="1213125"/>
          </a:xfrm>
          <a:prstGeom prst="rect">
            <a:avLst/>
          </a:prstGeom>
          <a:noFill/>
          <a:ln>
            <a:noFill/>
          </a:ln>
        </p:spPr>
      </p:pic>
      <p:pic>
        <p:nvPicPr>
          <p:cNvPr id="981" name="Google Shape;981;p76"/>
          <p:cNvPicPr preferRelativeResize="0"/>
          <p:nvPr/>
        </p:nvPicPr>
        <p:blipFill>
          <a:blip r:embed="rId14">
            <a:alphaModFix/>
          </a:blip>
          <a:stretch>
            <a:fillRect/>
          </a:stretch>
        </p:blipFill>
        <p:spPr>
          <a:xfrm>
            <a:off x="6844050" y="3585901"/>
            <a:ext cx="2205650" cy="1213087"/>
          </a:xfrm>
          <a:prstGeom prst="rect">
            <a:avLst/>
          </a:prstGeom>
          <a:noFill/>
          <a:ln>
            <a:noFill/>
          </a:ln>
        </p:spPr>
      </p:pic>
      <p:sp>
        <p:nvSpPr>
          <p:cNvPr id="982" name="Google Shape;982;p76"/>
          <p:cNvSpPr txBox="1"/>
          <p:nvPr/>
        </p:nvSpPr>
        <p:spPr>
          <a:xfrm>
            <a:off x="1526025" y="135150"/>
            <a:ext cx="6858000" cy="96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Lilita One"/>
                <a:ea typeface="Lilita One"/>
                <a:cs typeface="Lilita One"/>
                <a:sym typeface="Lilita One"/>
              </a:rPr>
              <a:t>Essential Skills Required for Key Data-Related Job Roles</a:t>
            </a:r>
            <a:endParaRPr sz="1800">
              <a:solidFill>
                <a:schemeClr val="accent1"/>
              </a:solidFill>
              <a:highlight>
                <a:srgbClr val="212121"/>
              </a:highlight>
              <a:latin typeface="Lilita One"/>
              <a:ea typeface="Lilita One"/>
              <a:cs typeface="Lilita One"/>
              <a:sym typeface="Lilita One"/>
            </a:endParaRPr>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800">
              <a:solidFill>
                <a:schemeClr val="accen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7"/>
          <p:cNvSpPr txBox="1"/>
          <p:nvPr>
            <p:ph type="title"/>
          </p:nvPr>
        </p:nvSpPr>
        <p:spPr>
          <a:xfrm>
            <a:off x="0" y="230400"/>
            <a:ext cx="8887200" cy="775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2600"/>
              <a:t>COUNT OF JOB POSTING TITLE DOMAIN BASIS THE LOCATIONS</a:t>
            </a:r>
            <a:endParaRPr sz="3700">
              <a:highlight>
                <a:schemeClr val="accent1"/>
              </a:highlight>
            </a:endParaRPr>
          </a:p>
        </p:txBody>
      </p:sp>
      <p:sp>
        <p:nvSpPr>
          <p:cNvPr id="988" name="Google Shape;988;p77"/>
          <p:cNvSpPr txBox="1"/>
          <p:nvPr>
            <p:ph idx="1" type="body"/>
          </p:nvPr>
        </p:nvSpPr>
        <p:spPr>
          <a:xfrm>
            <a:off x="714375" y="1114425"/>
            <a:ext cx="7691700" cy="318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89" name="Google Shape;989;p77"/>
          <p:cNvPicPr preferRelativeResize="0"/>
          <p:nvPr/>
        </p:nvPicPr>
        <p:blipFill>
          <a:blip r:embed="rId3">
            <a:alphaModFix/>
          </a:blip>
          <a:stretch>
            <a:fillRect/>
          </a:stretch>
        </p:blipFill>
        <p:spPr>
          <a:xfrm>
            <a:off x="267525" y="1005900"/>
            <a:ext cx="8619674" cy="387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78"/>
          <p:cNvSpPr txBox="1"/>
          <p:nvPr>
            <p:ph type="title"/>
          </p:nvPr>
        </p:nvSpPr>
        <p:spPr>
          <a:xfrm>
            <a:off x="0" y="230400"/>
            <a:ext cx="8887200" cy="775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2600"/>
              <a:t>COUNT OF JOB POSTING TITLE DOMAIN BASIS THE LOCATIONS</a:t>
            </a:r>
            <a:endParaRPr sz="3700">
              <a:highlight>
                <a:schemeClr val="accent1"/>
              </a:highlight>
            </a:endParaRPr>
          </a:p>
        </p:txBody>
      </p:sp>
      <p:pic>
        <p:nvPicPr>
          <p:cNvPr id="995" name="Google Shape;995;p78"/>
          <p:cNvPicPr preferRelativeResize="0"/>
          <p:nvPr/>
        </p:nvPicPr>
        <p:blipFill>
          <a:blip r:embed="rId3">
            <a:alphaModFix/>
          </a:blip>
          <a:stretch>
            <a:fillRect/>
          </a:stretch>
        </p:blipFill>
        <p:spPr>
          <a:xfrm>
            <a:off x="255988" y="1005900"/>
            <a:ext cx="8632024" cy="3856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9"/>
          <p:cNvSpPr txBox="1"/>
          <p:nvPr>
            <p:ph type="title"/>
          </p:nvPr>
        </p:nvSpPr>
        <p:spPr>
          <a:xfrm>
            <a:off x="271050" y="288300"/>
            <a:ext cx="8601900" cy="80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"Tech Job Trends: Dallas and New York Lead in Roles, San Jose in Internships"</a:t>
            </a:r>
            <a:endParaRPr sz="3400"/>
          </a:p>
        </p:txBody>
      </p:sp>
      <p:sp>
        <p:nvSpPr>
          <p:cNvPr id="1001" name="Google Shape;1001;p79"/>
          <p:cNvSpPr txBox="1"/>
          <p:nvPr>
            <p:ph idx="1" type="body"/>
          </p:nvPr>
        </p:nvSpPr>
        <p:spPr>
          <a:xfrm>
            <a:off x="311600" y="1296525"/>
            <a:ext cx="8772900" cy="3154500"/>
          </a:xfrm>
          <a:prstGeom prst="rect">
            <a:avLst/>
          </a:prstGeom>
        </p:spPr>
        <p:txBody>
          <a:bodyPr anchorCtr="0" anchor="t" bIns="91425" lIns="91425" spcFirstLastPara="1" rIns="91425" wrap="square" tIns="91425">
            <a:spAutoFit/>
          </a:bodyPr>
          <a:lstStyle/>
          <a:p>
            <a:pPr indent="-336550" lvl="0" marL="457200" rtl="0" algn="just">
              <a:lnSpc>
                <a:spcPct val="115000"/>
              </a:lnSpc>
              <a:spcBef>
                <a:spcPts val="0"/>
              </a:spcBef>
              <a:spcAft>
                <a:spcPts val="0"/>
              </a:spcAft>
              <a:buSzPts val="1700"/>
              <a:buFont typeface="Times New Roman"/>
              <a:buChar char="●"/>
            </a:pPr>
            <a:r>
              <a:rPr b="1" lang="en" sz="1700">
                <a:latin typeface="Times New Roman"/>
                <a:ea typeface="Times New Roman"/>
                <a:cs typeface="Times New Roman"/>
                <a:sym typeface="Times New Roman"/>
              </a:rPr>
              <a:t>Dallas, TX :</a:t>
            </a:r>
            <a:r>
              <a:rPr lang="en" sz="1700">
                <a:latin typeface="Times New Roman"/>
                <a:ea typeface="Times New Roman"/>
                <a:cs typeface="Times New Roman"/>
                <a:sym typeface="Times New Roman"/>
              </a:rPr>
              <a:t> </a:t>
            </a:r>
            <a:r>
              <a:rPr lang="en" sz="1700">
                <a:highlight>
                  <a:srgbClr val="F4CCCC"/>
                </a:highlight>
                <a:latin typeface="Times New Roman"/>
                <a:ea typeface="Times New Roman"/>
                <a:cs typeface="Times New Roman"/>
                <a:sym typeface="Times New Roman"/>
              </a:rPr>
              <a:t>Data Scientist</a:t>
            </a:r>
            <a:r>
              <a:rPr lang="en" sz="1700">
                <a:latin typeface="Times New Roman"/>
                <a:ea typeface="Times New Roman"/>
                <a:cs typeface="Times New Roman"/>
                <a:sym typeface="Times New Roman"/>
              </a:rPr>
              <a:t> positions are most common.</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b="1" lang="en" sz="1700">
                <a:latin typeface="Times New Roman"/>
                <a:ea typeface="Times New Roman"/>
                <a:cs typeface="Times New Roman"/>
                <a:sym typeface="Times New Roman"/>
              </a:rPr>
              <a:t>San Francisco, CA :</a:t>
            </a:r>
            <a:r>
              <a:rPr lang="en" sz="1700">
                <a:latin typeface="Times New Roman"/>
                <a:ea typeface="Times New Roman"/>
                <a:cs typeface="Times New Roman"/>
                <a:sym typeface="Times New Roman"/>
              </a:rPr>
              <a:t> High demand for Data Internships and </a:t>
            </a:r>
            <a:r>
              <a:rPr lang="en" sz="1700">
                <a:highlight>
                  <a:srgbClr val="F4CCCC"/>
                </a:highlight>
                <a:latin typeface="Times New Roman"/>
                <a:ea typeface="Times New Roman"/>
                <a:cs typeface="Times New Roman"/>
                <a:sym typeface="Times New Roman"/>
              </a:rPr>
              <a:t>Business Analytics.</a:t>
            </a:r>
            <a:endParaRPr sz="1700">
              <a:highlight>
                <a:srgbClr val="F4CCCC"/>
              </a:highlight>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b="1" lang="en" sz="1700">
                <a:latin typeface="Times New Roman"/>
                <a:ea typeface="Times New Roman"/>
                <a:cs typeface="Times New Roman"/>
                <a:sym typeface="Times New Roman"/>
              </a:rPr>
              <a:t>San Jose, CA :</a:t>
            </a:r>
            <a:r>
              <a:rPr lang="en" sz="1700">
                <a:latin typeface="Times New Roman"/>
                <a:ea typeface="Times New Roman"/>
                <a:cs typeface="Times New Roman"/>
                <a:sym typeface="Times New Roman"/>
              </a:rPr>
              <a:t> Similar to San Francisco, with a strong presence of </a:t>
            </a:r>
            <a:r>
              <a:rPr lang="en" sz="1700">
                <a:highlight>
                  <a:srgbClr val="F4CCCC"/>
                </a:highlight>
                <a:latin typeface="Times New Roman"/>
                <a:ea typeface="Times New Roman"/>
                <a:cs typeface="Times New Roman"/>
                <a:sym typeface="Times New Roman"/>
              </a:rPr>
              <a:t>Data Scientist</a:t>
            </a:r>
            <a:r>
              <a:rPr lang="en" sz="1700">
                <a:latin typeface="Times New Roman"/>
                <a:ea typeface="Times New Roman"/>
                <a:cs typeface="Times New Roman"/>
                <a:sym typeface="Times New Roman"/>
              </a:rPr>
              <a:t> and </a:t>
            </a:r>
            <a:r>
              <a:rPr lang="en" sz="1700">
                <a:highlight>
                  <a:srgbClr val="F4CCCC"/>
                </a:highlight>
                <a:latin typeface="Times New Roman"/>
                <a:ea typeface="Times New Roman"/>
                <a:cs typeface="Times New Roman"/>
                <a:sym typeface="Times New Roman"/>
              </a:rPr>
              <a:t>Data Engineer</a:t>
            </a:r>
            <a:r>
              <a:rPr lang="en" sz="1700">
                <a:latin typeface="Times New Roman"/>
                <a:ea typeface="Times New Roman"/>
                <a:cs typeface="Times New Roman"/>
                <a:sym typeface="Times New Roman"/>
              </a:rPr>
              <a:t> roles.</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b="1" lang="en" sz="1700">
                <a:latin typeface="Times New Roman"/>
                <a:ea typeface="Times New Roman"/>
                <a:cs typeface="Times New Roman"/>
                <a:sym typeface="Times New Roman"/>
              </a:rPr>
              <a:t>Chicago, IL :</a:t>
            </a:r>
            <a:r>
              <a:rPr lang="en" sz="1700">
                <a:latin typeface="Times New Roman"/>
                <a:ea typeface="Times New Roman"/>
                <a:cs typeface="Times New Roman"/>
                <a:sym typeface="Times New Roman"/>
              </a:rPr>
              <a:t> </a:t>
            </a:r>
            <a:r>
              <a:rPr lang="en" sz="1700">
                <a:highlight>
                  <a:srgbClr val="F4CCCC"/>
                </a:highlight>
                <a:latin typeface="Times New Roman"/>
                <a:ea typeface="Times New Roman"/>
                <a:cs typeface="Times New Roman"/>
                <a:sym typeface="Times New Roman"/>
              </a:rPr>
              <a:t>Data Analytics</a:t>
            </a:r>
            <a:r>
              <a:rPr lang="en" sz="1700">
                <a:latin typeface="Times New Roman"/>
                <a:ea typeface="Times New Roman"/>
                <a:cs typeface="Times New Roman"/>
                <a:sym typeface="Times New Roman"/>
              </a:rPr>
              <a:t> roles are most prevalent.</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b="1" lang="en" sz="1700">
                <a:latin typeface="Times New Roman"/>
                <a:ea typeface="Times New Roman"/>
                <a:cs typeface="Times New Roman"/>
                <a:sym typeface="Times New Roman"/>
              </a:rPr>
              <a:t>Austin, TX :</a:t>
            </a:r>
            <a:r>
              <a:rPr lang="en" sz="1700">
                <a:latin typeface="Times New Roman"/>
                <a:ea typeface="Times New Roman"/>
                <a:cs typeface="Times New Roman"/>
                <a:sym typeface="Times New Roman"/>
              </a:rPr>
              <a:t> </a:t>
            </a:r>
            <a:r>
              <a:rPr lang="en" sz="1700">
                <a:highlight>
                  <a:srgbClr val="F4CCCC"/>
                </a:highlight>
                <a:latin typeface="Times New Roman"/>
                <a:ea typeface="Times New Roman"/>
                <a:cs typeface="Times New Roman"/>
                <a:sym typeface="Times New Roman"/>
              </a:rPr>
              <a:t>Data Scientist</a:t>
            </a:r>
            <a:r>
              <a:rPr lang="en" sz="1700">
                <a:latin typeface="Times New Roman"/>
                <a:ea typeface="Times New Roman"/>
                <a:cs typeface="Times New Roman"/>
                <a:sym typeface="Times New Roman"/>
              </a:rPr>
              <a:t> roles lead, followed by </a:t>
            </a:r>
            <a:r>
              <a:rPr lang="en" sz="1700">
                <a:highlight>
                  <a:srgbClr val="F4CCCC"/>
                </a:highlight>
                <a:latin typeface="Times New Roman"/>
                <a:ea typeface="Times New Roman"/>
                <a:cs typeface="Times New Roman"/>
                <a:sym typeface="Times New Roman"/>
              </a:rPr>
              <a:t>Data Engineer </a:t>
            </a:r>
            <a:r>
              <a:rPr lang="en" sz="1700">
                <a:latin typeface="Times New Roman"/>
                <a:ea typeface="Times New Roman"/>
                <a:cs typeface="Times New Roman"/>
                <a:sym typeface="Times New Roman"/>
              </a:rPr>
              <a:t>positions.</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b="1" lang="en" sz="1700">
                <a:latin typeface="Times New Roman"/>
                <a:ea typeface="Times New Roman"/>
                <a:cs typeface="Times New Roman"/>
                <a:sym typeface="Times New Roman"/>
              </a:rPr>
              <a:t>New York, NY :</a:t>
            </a:r>
            <a:r>
              <a:rPr lang="en" sz="1700">
                <a:latin typeface="Times New Roman"/>
                <a:ea typeface="Times New Roman"/>
                <a:cs typeface="Times New Roman"/>
                <a:sym typeface="Times New Roman"/>
              </a:rPr>
              <a:t> Broad distribution, with </a:t>
            </a:r>
            <a:r>
              <a:rPr lang="en" sz="1700">
                <a:highlight>
                  <a:srgbClr val="F4CCCC"/>
                </a:highlight>
                <a:latin typeface="Times New Roman"/>
                <a:ea typeface="Times New Roman"/>
                <a:cs typeface="Times New Roman"/>
                <a:sym typeface="Times New Roman"/>
              </a:rPr>
              <a:t>Data Engineer</a:t>
            </a:r>
            <a:r>
              <a:rPr lang="en" sz="1700">
                <a:latin typeface="Times New Roman"/>
                <a:ea typeface="Times New Roman"/>
                <a:cs typeface="Times New Roman"/>
                <a:sym typeface="Times New Roman"/>
              </a:rPr>
              <a:t> slightly leading.</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b="1" lang="en" sz="1700">
                <a:latin typeface="Times New Roman"/>
                <a:ea typeface="Times New Roman"/>
                <a:cs typeface="Times New Roman"/>
                <a:sym typeface="Times New Roman"/>
              </a:rPr>
              <a:t>Seattle, WA :</a:t>
            </a:r>
            <a:r>
              <a:rPr lang="en" sz="1700">
                <a:latin typeface="Times New Roman"/>
                <a:ea typeface="Times New Roman"/>
                <a:cs typeface="Times New Roman"/>
                <a:sym typeface="Times New Roman"/>
              </a:rPr>
              <a:t> </a:t>
            </a:r>
            <a:r>
              <a:rPr lang="en" sz="1700">
                <a:highlight>
                  <a:srgbClr val="F4CCCC"/>
                </a:highlight>
                <a:latin typeface="Times New Roman"/>
                <a:ea typeface="Times New Roman"/>
                <a:cs typeface="Times New Roman"/>
                <a:sym typeface="Times New Roman"/>
              </a:rPr>
              <a:t>Business Analytics</a:t>
            </a:r>
            <a:r>
              <a:rPr lang="en" sz="1700">
                <a:latin typeface="Times New Roman"/>
                <a:ea typeface="Times New Roman"/>
                <a:cs typeface="Times New Roman"/>
                <a:sym typeface="Times New Roman"/>
              </a:rPr>
              <a:t> is the most common role.</a:t>
            </a:r>
            <a:endParaRPr sz="1700">
              <a:latin typeface="Times New Roman"/>
              <a:ea typeface="Times New Roman"/>
              <a:cs typeface="Times New Roman"/>
              <a:sym typeface="Times New Roman"/>
            </a:endParaRPr>
          </a:p>
          <a:p>
            <a:pPr indent="-336550" lvl="0" marL="457200" rtl="0" algn="just">
              <a:lnSpc>
                <a:spcPct val="115000"/>
              </a:lnSpc>
              <a:spcBef>
                <a:spcPts val="0"/>
              </a:spcBef>
              <a:spcAft>
                <a:spcPts val="0"/>
              </a:spcAft>
              <a:buSzPts val="1700"/>
              <a:buFont typeface="Times New Roman"/>
              <a:buChar char="●"/>
            </a:pPr>
            <a:r>
              <a:rPr b="1" lang="en" sz="1700">
                <a:latin typeface="Times New Roman"/>
                <a:ea typeface="Times New Roman"/>
                <a:cs typeface="Times New Roman"/>
                <a:sym typeface="Times New Roman"/>
              </a:rPr>
              <a:t>New Jersey : </a:t>
            </a:r>
            <a:r>
              <a:rPr lang="en" sz="1700">
                <a:latin typeface="Times New Roman"/>
                <a:ea typeface="Times New Roman"/>
                <a:cs typeface="Times New Roman"/>
                <a:sym typeface="Times New Roman"/>
              </a:rPr>
              <a:t>Smaller range of roles, with </a:t>
            </a:r>
            <a:r>
              <a:rPr lang="en" sz="1700">
                <a:highlight>
                  <a:srgbClr val="F4CCCC"/>
                </a:highlight>
                <a:latin typeface="Times New Roman"/>
                <a:ea typeface="Times New Roman"/>
                <a:cs typeface="Times New Roman"/>
                <a:sym typeface="Times New Roman"/>
              </a:rPr>
              <a:t>Business Analytics</a:t>
            </a:r>
            <a:r>
              <a:rPr lang="en" sz="1700">
                <a:latin typeface="Times New Roman"/>
                <a:ea typeface="Times New Roman"/>
                <a:cs typeface="Times New Roman"/>
                <a:sym typeface="Times New Roman"/>
              </a:rPr>
              <a:t> and </a:t>
            </a:r>
            <a:r>
              <a:rPr lang="en" sz="1700">
                <a:solidFill>
                  <a:srgbClr val="F4CCCC"/>
                </a:solidFill>
                <a:latin typeface="Times New Roman"/>
                <a:ea typeface="Times New Roman"/>
                <a:cs typeface="Times New Roman"/>
                <a:sym typeface="Times New Roman"/>
              </a:rPr>
              <a:t>Data Scientist</a:t>
            </a:r>
            <a:r>
              <a:rPr lang="en" sz="1700">
                <a:latin typeface="Times New Roman"/>
                <a:ea typeface="Times New Roman"/>
                <a:cs typeface="Times New Roman"/>
                <a:sym typeface="Times New Roman"/>
              </a:rPr>
              <a:t> internships leading. </a:t>
            </a:r>
            <a:endParaRPr sz="17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80"/>
          <p:cNvSpPr txBox="1"/>
          <p:nvPr>
            <p:ph type="title"/>
          </p:nvPr>
        </p:nvSpPr>
        <p:spPr>
          <a:xfrm>
            <a:off x="109200" y="-142875"/>
            <a:ext cx="8762400" cy="857400"/>
          </a:xfrm>
          <a:prstGeom prst="rect">
            <a:avLst/>
          </a:prstGeom>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n" sz="1800"/>
              <a:t> </a:t>
            </a:r>
            <a:endParaRPr sz="1800"/>
          </a:p>
          <a:p>
            <a:pPr indent="0" lvl="0" marL="0" rtl="0" algn="l">
              <a:lnSpc>
                <a:spcPct val="115000"/>
              </a:lnSpc>
              <a:spcBef>
                <a:spcPts val="0"/>
              </a:spcBef>
              <a:spcAft>
                <a:spcPts val="0"/>
              </a:spcAft>
              <a:buNone/>
            </a:pPr>
            <a:r>
              <a:rPr lang="en" sz="2300"/>
              <a:t>NUMBER OF JOB POSTED IN DIFFERENT TIME FRAMES</a:t>
            </a:r>
            <a:endParaRPr sz="3800"/>
          </a:p>
        </p:txBody>
      </p:sp>
      <p:sp>
        <p:nvSpPr>
          <p:cNvPr id="1007" name="Google Shape;1007;p80"/>
          <p:cNvSpPr txBox="1"/>
          <p:nvPr>
            <p:ph idx="1" type="body"/>
          </p:nvPr>
        </p:nvSpPr>
        <p:spPr>
          <a:xfrm>
            <a:off x="4286100" y="1537105"/>
            <a:ext cx="4776600" cy="2955300"/>
          </a:xfrm>
          <a:prstGeom prst="rect">
            <a:avLst/>
          </a:prstGeom>
        </p:spPr>
        <p:txBody>
          <a:bodyPr anchorCtr="0" anchor="t" bIns="91425" lIns="91425" spcFirstLastPara="1" rIns="91425" wrap="square" tIns="91425">
            <a:spAutoFit/>
          </a:bodyPr>
          <a:lstStyle/>
          <a:p>
            <a:pPr indent="-342900" lvl="0" marL="457200" rtl="0" algn="just">
              <a:spcBef>
                <a:spcPts val="0"/>
              </a:spcBef>
              <a:spcAft>
                <a:spcPts val="0"/>
              </a:spcAft>
              <a:buSzPts val="1800"/>
              <a:buFont typeface="Times New Roman"/>
              <a:buChar char="●"/>
            </a:pPr>
            <a:r>
              <a:rPr b="1" lang="en" sz="1800">
                <a:latin typeface="Times New Roman"/>
                <a:ea typeface="Times New Roman"/>
                <a:cs typeface="Times New Roman"/>
                <a:sym typeface="Times New Roman"/>
              </a:rPr>
              <a:t>Last 30 Days:</a:t>
            </a:r>
            <a:r>
              <a:rPr lang="en" sz="1800">
                <a:latin typeface="Times New Roman"/>
                <a:ea typeface="Times New Roman"/>
                <a:cs typeface="Times New Roman"/>
                <a:sym typeface="Times New Roman"/>
              </a:rPr>
              <a:t> Approximately </a:t>
            </a:r>
            <a:r>
              <a:rPr lang="en" sz="1800">
                <a:latin typeface="Times New Roman"/>
                <a:ea typeface="Times New Roman"/>
                <a:cs typeface="Times New Roman"/>
                <a:sym typeface="Times New Roman"/>
              </a:rPr>
              <a:t>3,500 </a:t>
            </a:r>
            <a:r>
              <a:rPr lang="en" sz="1800">
                <a:latin typeface="Times New Roman"/>
                <a:ea typeface="Times New Roman"/>
                <a:cs typeface="Times New Roman"/>
                <a:sym typeface="Times New Roman"/>
              </a:rPr>
              <a:t>jobs posted, indicating a high level of recent activity.</a:t>
            </a:r>
            <a:endParaRPr sz="1800">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b="1" lang="en" sz="1800">
                <a:latin typeface="Times New Roman"/>
                <a:ea typeface="Times New Roman"/>
                <a:cs typeface="Times New Roman"/>
                <a:sym typeface="Times New Roman"/>
              </a:rPr>
              <a:t>Last 60 Days:</a:t>
            </a:r>
            <a:r>
              <a:rPr lang="en" sz="1800">
                <a:latin typeface="Times New Roman"/>
                <a:ea typeface="Times New Roman"/>
                <a:cs typeface="Times New Roman"/>
                <a:sym typeface="Times New Roman"/>
              </a:rPr>
              <a:t> Around 1,500 jobs posted, showing a decrease compared to the more recent 30-day period.</a:t>
            </a:r>
            <a:endParaRPr sz="1800">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b="1" lang="en" sz="1800">
                <a:latin typeface="Times New Roman"/>
                <a:ea typeface="Times New Roman"/>
                <a:cs typeface="Times New Roman"/>
                <a:sym typeface="Times New Roman"/>
              </a:rPr>
              <a:t>Last 100 Days:</a:t>
            </a:r>
            <a:r>
              <a:rPr lang="en" sz="1800">
                <a:latin typeface="Times New Roman"/>
                <a:ea typeface="Times New Roman"/>
                <a:cs typeface="Times New Roman"/>
                <a:sym typeface="Times New Roman"/>
              </a:rPr>
              <a:t> Data shows a further reduction in job postings, suggesting a significant drop in activity compared to the 60-day timeframe.</a:t>
            </a:r>
            <a:endParaRPr sz="1800">
              <a:latin typeface="Times New Roman"/>
              <a:ea typeface="Times New Roman"/>
              <a:cs typeface="Times New Roman"/>
              <a:sym typeface="Times New Roman"/>
            </a:endParaRPr>
          </a:p>
        </p:txBody>
      </p:sp>
      <p:sp>
        <p:nvSpPr>
          <p:cNvPr id="1008" name="Google Shape;1008;p80"/>
          <p:cNvSpPr txBox="1"/>
          <p:nvPr/>
        </p:nvSpPr>
        <p:spPr>
          <a:xfrm>
            <a:off x="109200" y="742050"/>
            <a:ext cx="9034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accent1"/>
                </a:solidFill>
                <a:latin typeface="Lilita One"/>
                <a:ea typeface="Lilita One"/>
                <a:cs typeface="Lilita One"/>
                <a:sym typeface="Lilita One"/>
              </a:rPr>
              <a:t>"Job Postings Surge, Then Dip: 30-Day Spike Suggests Growth, Followed by a 100-Day Hiring Freeze."</a:t>
            </a:r>
            <a:endParaRPr sz="1500">
              <a:solidFill>
                <a:schemeClr val="accent1"/>
              </a:solidFill>
              <a:latin typeface="Roboto"/>
              <a:ea typeface="Roboto"/>
              <a:cs typeface="Roboto"/>
              <a:sym typeface="Roboto"/>
            </a:endParaRPr>
          </a:p>
        </p:txBody>
      </p:sp>
      <p:pic>
        <p:nvPicPr>
          <p:cNvPr id="1009" name="Google Shape;1009;p80"/>
          <p:cNvPicPr preferRelativeResize="0"/>
          <p:nvPr/>
        </p:nvPicPr>
        <p:blipFill>
          <a:blip r:embed="rId3">
            <a:alphaModFix/>
          </a:blip>
          <a:stretch>
            <a:fillRect/>
          </a:stretch>
        </p:blipFill>
        <p:spPr>
          <a:xfrm>
            <a:off x="245175" y="1366250"/>
            <a:ext cx="4160049" cy="287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811" name="Shape 811"/>
        <p:cNvGrpSpPr/>
        <p:nvPr/>
      </p:nvGrpSpPr>
      <p:grpSpPr>
        <a:xfrm>
          <a:off x="0" y="0"/>
          <a:ext cx="0" cy="0"/>
          <a:chOff x="0" y="0"/>
          <a:chExt cx="0" cy="0"/>
        </a:xfrm>
      </p:grpSpPr>
      <p:sp>
        <p:nvSpPr>
          <p:cNvPr id="812" name="Google Shape;812;p63"/>
          <p:cNvSpPr txBox="1"/>
          <p:nvPr>
            <p:ph type="title"/>
          </p:nvPr>
        </p:nvSpPr>
        <p:spPr>
          <a:xfrm>
            <a:off x="3257075" y="3105950"/>
            <a:ext cx="2134200" cy="538800"/>
          </a:xfrm>
          <a:prstGeom prst="rect">
            <a:avLst/>
          </a:prstGeom>
          <a:noFill/>
        </p:spPr>
        <p:txBody>
          <a:bodyPr anchorCtr="0" anchor="b" bIns="91425" lIns="91425" spcFirstLastPara="1" rIns="91425" wrap="square" tIns="91425">
            <a:spAutoFit/>
          </a:bodyPr>
          <a:lstStyle/>
          <a:p>
            <a:pPr indent="0" lvl="0" marL="0" rtl="0" algn="ctr">
              <a:spcBef>
                <a:spcPts val="0"/>
              </a:spcBef>
              <a:spcAft>
                <a:spcPts val="0"/>
              </a:spcAft>
              <a:buNone/>
            </a:pPr>
            <a:r>
              <a:rPr b="1" lang="en" sz="2300">
                <a:solidFill>
                  <a:schemeClr val="lt1"/>
                </a:solidFill>
                <a:latin typeface="Comfortaa"/>
                <a:ea typeface="Comfortaa"/>
                <a:cs typeface="Comfortaa"/>
                <a:sym typeface="Comfortaa"/>
              </a:rPr>
              <a:t>TEAM - 3</a:t>
            </a:r>
            <a:endParaRPr b="1" sz="2300">
              <a:solidFill>
                <a:schemeClr val="lt1"/>
              </a:solidFill>
              <a:latin typeface="Comfortaa"/>
              <a:ea typeface="Comfortaa"/>
              <a:cs typeface="Comfortaa"/>
              <a:sym typeface="Comfortaa"/>
            </a:endParaRPr>
          </a:p>
        </p:txBody>
      </p:sp>
      <p:pic>
        <p:nvPicPr>
          <p:cNvPr descr="Integration with Dice Job Board | ATS &amp; WFM | Ceipal" id="813" name="Google Shape;813;p63"/>
          <p:cNvPicPr preferRelativeResize="0"/>
          <p:nvPr/>
        </p:nvPicPr>
        <p:blipFill>
          <a:blip r:embed="rId3">
            <a:alphaModFix/>
          </a:blip>
          <a:stretch>
            <a:fillRect/>
          </a:stretch>
        </p:blipFill>
        <p:spPr>
          <a:xfrm>
            <a:off x="2509075" y="154775"/>
            <a:ext cx="3630225" cy="2111575"/>
          </a:xfrm>
          <a:prstGeom prst="rect">
            <a:avLst/>
          </a:prstGeom>
          <a:noFill/>
          <a:ln>
            <a:noFill/>
          </a:ln>
        </p:spPr>
      </p:pic>
      <p:sp>
        <p:nvSpPr>
          <p:cNvPr id="814" name="Google Shape;814;p63"/>
          <p:cNvSpPr/>
          <p:nvPr/>
        </p:nvSpPr>
        <p:spPr>
          <a:xfrm>
            <a:off x="3492275" y="3631400"/>
            <a:ext cx="1663800" cy="122100"/>
          </a:xfrm>
          <a:prstGeom prst="ellipse">
            <a:avLst/>
          </a:prstGeom>
          <a:solidFill>
            <a:srgbClr val="8803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
              <a:latin typeface="Open Sans"/>
              <a:ea typeface="Open Sans"/>
              <a:cs typeface="Open Sans"/>
              <a:sym typeface="Open Sans"/>
            </a:endParaRPr>
          </a:p>
        </p:txBody>
      </p:sp>
      <p:sp>
        <p:nvSpPr>
          <p:cNvPr id="815" name="Google Shape;815;p63"/>
          <p:cNvSpPr txBox="1"/>
          <p:nvPr/>
        </p:nvSpPr>
        <p:spPr>
          <a:xfrm>
            <a:off x="1252050" y="2630150"/>
            <a:ext cx="6639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pen Sans"/>
                <a:ea typeface="Open Sans"/>
                <a:cs typeface="Open Sans"/>
                <a:sym typeface="Open Sans"/>
              </a:rPr>
              <a:t>FORECASTING AND ANALYZING </a:t>
            </a:r>
            <a:r>
              <a:rPr b="1" lang="en" sz="1800">
                <a:solidFill>
                  <a:schemeClr val="lt1"/>
                </a:solidFill>
                <a:latin typeface="Open Sans"/>
                <a:ea typeface="Open Sans"/>
                <a:cs typeface="Open Sans"/>
                <a:sym typeface="Open Sans"/>
              </a:rPr>
              <a:t> THE JOB </a:t>
            </a:r>
            <a:r>
              <a:rPr b="1" lang="en" sz="1800">
                <a:solidFill>
                  <a:schemeClr val="lt1"/>
                </a:solidFill>
                <a:latin typeface="Open Sans"/>
                <a:ea typeface="Open Sans"/>
                <a:cs typeface="Open Sans"/>
                <a:sym typeface="Open Sans"/>
              </a:rPr>
              <a:t>MARKET</a:t>
            </a:r>
            <a:r>
              <a:rPr b="1" lang="en" sz="1800">
                <a:solidFill>
                  <a:schemeClr val="lt1"/>
                </a:solidFill>
                <a:latin typeface="Open Sans"/>
                <a:ea typeface="Open Sans"/>
                <a:cs typeface="Open Sans"/>
                <a:sym typeface="Open Sans"/>
              </a:rPr>
              <a:t> IN USA</a:t>
            </a:r>
            <a:endParaRPr b="1" sz="1800">
              <a:solidFill>
                <a:schemeClr val="lt1"/>
              </a:solidFill>
              <a:latin typeface="Open Sans"/>
              <a:ea typeface="Open Sans"/>
              <a:cs typeface="Open Sans"/>
              <a:sym typeface="Open Sans"/>
            </a:endParaRPr>
          </a:p>
        </p:txBody>
      </p:sp>
      <p:sp>
        <p:nvSpPr>
          <p:cNvPr id="816" name="Google Shape;816;p63"/>
          <p:cNvSpPr txBox="1"/>
          <p:nvPr/>
        </p:nvSpPr>
        <p:spPr>
          <a:xfrm>
            <a:off x="2940113" y="3849675"/>
            <a:ext cx="2768100" cy="18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BAN-612</a:t>
            </a:r>
            <a:endParaRPr>
              <a:solidFill>
                <a:schemeClr val="lt1"/>
              </a:solidFill>
              <a:latin typeface="Open Sans"/>
              <a:ea typeface="Open Sans"/>
              <a:cs typeface="Open Sans"/>
              <a:sym typeface="Open Sans"/>
            </a:endParaRPr>
          </a:p>
          <a:p>
            <a:pPr indent="0" lvl="0" marL="0" rtl="0" algn="ctr">
              <a:spcBef>
                <a:spcPts val="0"/>
              </a:spcBef>
              <a:spcAft>
                <a:spcPts val="0"/>
              </a:spcAft>
              <a:buNone/>
            </a:pPr>
            <a:r>
              <a:rPr lang="en">
                <a:solidFill>
                  <a:schemeClr val="lt1"/>
                </a:solidFill>
                <a:latin typeface="Open Sans"/>
                <a:ea typeface="Open Sans"/>
                <a:cs typeface="Open Sans"/>
                <a:sym typeface="Open Sans"/>
              </a:rPr>
              <a:t>Professor: Lan Wang</a:t>
            </a:r>
            <a:endParaRPr>
              <a:solidFill>
                <a:schemeClr val="lt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81"/>
          <p:cNvSpPr txBox="1"/>
          <p:nvPr>
            <p:ph type="title"/>
          </p:nvPr>
        </p:nvSpPr>
        <p:spPr>
          <a:xfrm>
            <a:off x="323525" y="323150"/>
            <a:ext cx="8596200" cy="931200"/>
          </a:xfrm>
          <a:prstGeom prst="rect">
            <a:avLst/>
          </a:prstGeom>
        </p:spPr>
        <p:txBody>
          <a:bodyPr anchorCtr="0" anchor="ctr" bIns="91425" lIns="91425" spcFirstLastPara="1" rIns="91425" wrap="square" tIns="91425">
            <a:spAutoFit/>
          </a:bodyPr>
          <a:lstStyle/>
          <a:p>
            <a:pPr indent="0" lvl="0" marL="0" rtl="0" algn="l">
              <a:lnSpc>
                <a:spcPct val="175000"/>
              </a:lnSpc>
              <a:spcBef>
                <a:spcPts val="0"/>
              </a:spcBef>
              <a:spcAft>
                <a:spcPts val="0"/>
              </a:spcAft>
              <a:buNone/>
            </a:pPr>
            <a:r>
              <a:rPr lang="en" sz="1800"/>
              <a:t>"Sharp Rise in Job Postings Marks a Dynamic Close to the 60-Day Employment Trend"</a:t>
            </a:r>
            <a:endParaRPr sz="1800"/>
          </a:p>
          <a:p>
            <a:pPr indent="0" lvl="0" marL="0" rtl="0" algn="l">
              <a:spcBef>
                <a:spcPts val="0"/>
              </a:spcBef>
              <a:spcAft>
                <a:spcPts val="0"/>
              </a:spcAft>
              <a:buNone/>
            </a:pPr>
            <a:r>
              <a:t/>
            </a:r>
            <a:endParaRPr sz="1700"/>
          </a:p>
        </p:txBody>
      </p:sp>
      <p:sp>
        <p:nvSpPr>
          <p:cNvPr id="1015" name="Google Shape;1015;p81"/>
          <p:cNvSpPr txBox="1"/>
          <p:nvPr/>
        </p:nvSpPr>
        <p:spPr>
          <a:xfrm>
            <a:off x="6050425" y="1026200"/>
            <a:ext cx="2964900" cy="38481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Clr>
                <a:schemeClr val="accent1"/>
              </a:buClr>
              <a:buSzPts val="1700"/>
              <a:buFont typeface="Times New Roman"/>
              <a:buChar char="➔"/>
            </a:pPr>
            <a:r>
              <a:rPr b="1" lang="en" sz="1700">
                <a:solidFill>
                  <a:schemeClr val="accent1"/>
                </a:solidFill>
                <a:latin typeface="Times New Roman"/>
                <a:ea typeface="Times New Roman"/>
                <a:cs typeface="Times New Roman"/>
                <a:sym typeface="Times New Roman"/>
              </a:rPr>
              <a:t>Overall Trend:</a:t>
            </a:r>
            <a:endParaRPr b="1" sz="1700">
              <a:solidFill>
                <a:schemeClr val="accent1"/>
              </a:solidFill>
              <a:latin typeface="Times New Roman"/>
              <a:ea typeface="Times New Roman"/>
              <a:cs typeface="Times New Roman"/>
              <a:sym typeface="Times New Roman"/>
            </a:endParaRPr>
          </a:p>
          <a:p>
            <a:pPr indent="0" lvl="0" marL="0" rtl="0" algn="just">
              <a:spcBef>
                <a:spcPts val="0"/>
              </a:spcBef>
              <a:spcAft>
                <a:spcPts val="0"/>
              </a:spcAft>
              <a:buNone/>
            </a:pPr>
            <a:r>
              <a:rPr lang="en" sz="1700">
                <a:solidFill>
                  <a:schemeClr val="accent1"/>
                </a:solidFill>
                <a:latin typeface="Times New Roman"/>
                <a:ea typeface="Times New Roman"/>
                <a:cs typeface="Times New Roman"/>
                <a:sym typeface="Times New Roman"/>
              </a:rPr>
              <a:t>The number of job postings fluctuates significantly over the period, with a dramatic increase towards the end of the 90 days.</a:t>
            </a:r>
            <a:endParaRPr sz="1700">
              <a:solidFill>
                <a:schemeClr val="accent1"/>
              </a:solidFill>
              <a:latin typeface="Times New Roman"/>
              <a:ea typeface="Times New Roman"/>
              <a:cs typeface="Times New Roman"/>
              <a:sym typeface="Times New Roman"/>
            </a:endParaRPr>
          </a:p>
          <a:p>
            <a:pPr indent="-336550" lvl="0" marL="457200" rtl="0" algn="just">
              <a:spcBef>
                <a:spcPts val="0"/>
              </a:spcBef>
              <a:spcAft>
                <a:spcPts val="0"/>
              </a:spcAft>
              <a:buClr>
                <a:schemeClr val="accent1"/>
              </a:buClr>
              <a:buSzPts val="1700"/>
              <a:buFont typeface="Times New Roman"/>
              <a:buChar char="➔"/>
            </a:pPr>
            <a:r>
              <a:rPr b="1" lang="en" sz="1700">
                <a:solidFill>
                  <a:schemeClr val="accent1"/>
                </a:solidFill>
                <a:latin typeface="Times New Roman"/>
                <a:ea typeface="Times New Roman"/>
                <a:cs typeface="Times New Roman"/>
                <a:sym typeface="Times New Roman"/>
              </a:rPr>
              <a:t>Key Observations:</a:t>
            </a:r>
            <a:endParaRPr b="1" sz="1700">
              <a:solidFill>
                <a:schemeClr val="accent1"/>
              </a:solidFill>
              <a:latin typeface="Times New Roman"/>
              <a:ea typeface="Times New Roman"/>
              <a:cs typeface="Times New Roman"/>
              <a:sym typeface="Times New Roman"/>
            </a:endParaRPr>
          </a:p>
          <a:p>
            <a:pPr indent="0" lvl="0" marL="0" rtl="0" algn="just">
              <a:spcBef>
                <a:spcPts val="0"/>
              </a:spcBef>
              <a:spcAft>
                <a:spcPts val="0"/>
              </a:spcAft>
              <a:buNone/>
            </a:pPr>
            <a:r>
              <a:rPr lang="en" sz="1700">
                <a:solidFill>
                  <a:schemeClr val="accent1"/>
                </a:solidFill>
                <a:latin typeface="Times New Roman"/>
                <a:ea typeface="Times New Roman"/>
                <a:cs typeface="Times New Roman"/>
                <a:sym typeface="Times New Roman"/>
              </a:rPr>
              <a:t>Early spike followed by a sharp decline, then a gradual increase with periodic fluctuations.</a:t>
            </a:r>
            <a:endParaRPr sz="1700">
              <a:solidFill>
                <a:schemeClr val="accent1"/>
              </a:solidFill>
              <a:latin typeface="Times New Roman"/>
              <a:ea typeface="Times New Roman"/>
              <a:cs typeface="Times New Roman"/>
              <a:sym typeface="Times New Roman"/>
            </a:endParaRPr>
          </a:p>
          <a:p>
            <a:pPr indent="0" lvl="0" marL="0" rtl="0" algn="just">
              <a:spcBef>
                <a:spcPts val="0"/>
              </a:spcBef>
              <a:spcAft>
                <a:spcPts val="0"/>
              </a:spcAft>
              <a:buNone/>
            </a:pPr>
            <a:r>
              <a:rPr lang="en" sz="1700">
                <a:solidFill>
                  <a:schemeClr val="accent1"/>
                </a:solidFill>
                <a:latin typeface="Times New Roman"/>
                <a:ea typeface="Times New Roman"/>
                <a:cs typeface="Times New Roman"/>
                <a:sym typeface="Times New Roman"/>
              </a:rPr>
              <a:t>A sharp rise in job postings in the final weeks indicates a sudden surge in job market activity.</a:t>
            </a:r>
            <a:endParaRPr sz="1700">
              <a:solidFill>
                <a:schemeClr val="accent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700">
              <a:solidFill>
                <a:schemeClr val="accent1"/>
              </a:solidFill>
              <a:latin typeface="Times New Roman"/>
              <a:ea typeface="Times New Roman"/>
              <a:cs typeface="Times New Roman"/>
              <a:sym typeface="Times New Roman"/>
            </a:endParaRPr>
          </a:p>
        </p:txBody>
      </p:sp>
      <p:pic>
        <p:nvPicPr>
          <p:cNvPr id="1016" name="Google Shape;1016;p81"/>
          <p:cNvPicPr preferRelativeResize="0"/>
          <p:nvPr/>
        </p:nvPicPr>
        <p:blipFill>
          <a:blip r:embed="rId3">
            <a:alphaModFix/>
          </a:blip>
          <a:stretch>
            <a:fillRect/>
          </a:stretch>
        </p:blipFill>
        <p:spPr>
          <a:xfrm>
            <a:off x="152400" y="1581700"/>
            <a:ext cx="5745627" cy="22766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2"/>
          <p:cNvSpPr txBox="1"/>
          <p:nvPr>
            <p:ph type="title"/>
          </p:nvPr>
        </p:nvSpPr>
        <p:spPr>
          <a:xfrm>
            <a:off x="271050" y="288300"/>
            <a:ext cx="8601900" cy="80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CONCLUSION</a:t>
            </a:r>
            <a:endParaRPr sz="4100"/>
          </a:p>
        </p:txBody>
      </p:sp>
      <p:sp>
        <p:nvSpPr>
          <p:cNvPr id="1022" name="Google Shape;1022;p82"/>
          <p:cNvSpPr txBox="1"/>
          <p:nvPr>
            <p:ph idx="1" type="body"/>
          </p:nvPr>
        </p:nvSpPr>
        <p:spPr>
          <a:xfrm>
            <a:off x="185550" y="970875"/>
            <a:ext cx="8772900" cy="3216000"/>
          </a:xfrm>
          <a:prstGeom prst="rect">
            <a:avLst/>
          </a:prstGeom>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As we can see Linkedin, Indeed and Handshake is not the only Platform to apply or post for the job applications. Dice is one of the booming platform to search and apply for data related jobs.</a:t>
            </a:r>
            <a:endParaRPr b="1" sz="1800">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Basis the analysis we can identify bay area is not the only place where there are maximum job opportunities. Locations such as Dallas, New York and Austin are leading equally </a:t>
            </a:r>
            <a:endParaRPr b="1" sz="1800">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Data Scientist</a:t>
            </a:r>
            <a:r>
              <a:rPr b="1" lang="en" sz="1800">
                <a:latin typeface="Times New Roman"/>
                <a:ea typeface="Times New Roman"/>
                <a:cs typeface="Times New Roman"/>
                <a:sym typeface="Times New Roman"/>
              </a:rPr>
              <a:t> is the most sought after Job Domain across locations and Contractual Job Postings are hiked in </a:t>
            </a:r>
            <a:r>
              <a:rPr b="1" lang="en" sz="1800">
                <a:latin typeface="Times New Roman"/>
                <a:ea typeface="Times New Roman"/>
                <a:cs typeface="Times New Roman"/>
                <a:sym typeface="Times New Roman"/>
              </a:rPr>
              <a:t>comparison</a:t>
            </a:r>
            <a:r>
              <a:rPr b="1" lang="en" sz="1800">
                <a:latin typeface="Times New Roman"/>
                <a:ea typeface="Times New Roman"/>
                <a:cs typeface="Times New Roman"/>
                <a:sym typeface="Times New Roman"/>
              </a:rPr>
              <a:t> to Full Time Job Postings.</a:t>
            </a:r>
            <a:endParaRPr b="1" sz="1800">
              <a:latin typeface="Times New Roman"/>
              <a:ea typeface="Times New Roman"/>
              <a:cs typeface="Times New Roman"/>
              <a:sym typeface="Times New Roman"/>
            </a:endParaRPr>
          </a:p>
          <a:p>
            <a:pPr indent="0" lvl="0" marL="457200" rtl="0" algn="just">
              <a:lnSpc>
                <a:spcPct val="115000"/>
              </a:lnSpc>
              <a:spcBef>
                <a:spcPts val="1600"/>
              </a:spcBef>
              <a:spcAft>
                <a:spcPts val="1600"/>
              </a:spcAft>
              <a:buNone/>
            </a:pPr>
            <a:r>
              <a:t/>
            </a:r>
            <a:endParaRPr b="1" sz="18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83"/>
          <p:cNvSpPr txBox="1"/>
          <p:nvPr>
            <p:ph type="title"/>
          </p:nvPr>
        </p:nvSpPr>
        <p:spPr>
          <a:xfrm>
            <a:off x="6001150" y="2571750"/>
            <a:ext cx="22614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DICE</a:t>
            </a:r>
            <a:endParaRPr/>
          </a:p>
        </p:txBody>
      </p:sp>
      <p:pic>
        <p:nvPicPr>
          <p:cNvPr id="1028" name="Google Shape;1028;p8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29" name="Google Shape;1029;p83"/>
          <p:cNvSpPr txBox="1"/>
          <p:nvPr/>
        </p:nvSpPr>
        <p:spPr>
          <a:xfrm>
            <a:off x="6598125" y="2825950"/>
            <a:ext cx="2428800" cy="2095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600">
                <a:solidFill>
                  <a:schemeClr val="accent1"/>
                </a:solidFill>
                <a:latin typeface="Lilita One"/>
                <a:ea typeface="Lilita One"/>
                <a:cs typeface="Lilita One"/>
                <a:sym typeface="Lilita One"/>
              </a:rPr>
              <a:t>Mahima Advilkar</a:t>
            </a:r>
            <a:endParaRPr sz="1600">
              <a:solidFill>
                <a:schemeClr val="accent1"/>
              </a:solidFill>
              <a:latin typeface="Lilita One"/>
              <a:ea typeface="Lilita One"/>
              <a:cs typeface="Lilita One"/>
              <a:sym typeface="Lilita One"/>
            </a:endParaRPr>
          </a:p>
          <a:p>
            <a:pPr indent="0" lvl="0" marL="0" rtl="0" algn="just">
              <a:spcBef>
                <a:spcPts val="0"/>
              </a:spcBef>
              <a:spcAft>
                <a:spcPts val="0"/>
              </a:spcAft>
              <a:buClr>
                <a:schemeClr val="dk1"/>
              </a:buClr>
              <a:buSzPts val="1100"/>
              <a:buFont typeface="Arial"/>
              <a:buNone/>
            </a:pPr>
            <a:r>
              <a:rPr lang="en" sz="1600">
                <a:solidFill>
                  <a:schemeClr val="accent1"/>
                </a:solidFill>
                <a:latin typeface="Lilita One"/>
                <a:ea typeface="Lilita One"/>
                <a:cs typeface="Lilita One"/>
                <a:sym typeface="Lilita One"/>
              </a:rPr>
              <a:t>Priyanka Ayyagari</a:t>
            </a:r>
            <a:endParaRPr sz="1600">
              <a:solidFill>
                <a:schemeClr val="accent1"/>
              </a:solidFill>
              <a:latin typeface="Lilita One"/>
              <a:ea typeface="Lilita One"/>
              <a:cs typeface="Lilita One"/>
              <a:sym typeface="Lilita One"/>
            </a:endParaRPr>
          </a:p>
          <a:p>
            <a:pPr indent="0" lvl="0" marL="0" rtl="0" algn="just">
              <a:spcBef>
                <a:spcPts val="0"/>
              </a:spcBef>
              <a:spcAft>
                <a:spcPts val="0"/>
              </a:spcAft>
              <a:buClr>
                <a:schemeClr val="dk1"/>
              </a:buClr>
              <a:buSzPts val="1100"/>
              <a:buFont typeface="Arial"/>
              <a:buNone/>
            </a:pPr>
            <a:r>
              <a:rPr lang="en" sz="1600">
                <a:solidFill>
                  <a:schemeClr val="accent1"/>
                </a:solidFill>
                <a:latin typeface="Lilita One"/>
                <a:ea typeface="Lilita One"/>
                <a:cs typeface="Lilita One"/>
                <a:sym typeface="Lilita One"/>
              </a:rPr>
              <a:t>Navin Kishore</a:t>
            </a:r>
            <a:endParaRPr sz="1600">
              <a:solidFill>
                <a:schemeClr val="accent1"/>
              </a:solidFill>
              <a:latin typeface="Lilita One"/>
              <a:ea typeface="Lilita One"/>
              <a:cs typeface="Lilita One"/>
              <a:sym typeface="Lilita One"/>
            </a:endParaRPr>
          </a:p>
          <a:p>
            <a:pPr indent="0" lvl="0" marL="0" rtl="0" algn="just">
              <a:spcBef>
                <a:spcPts val="0"/>
              </a:spcBef>
              <a:spcAft>
                <a:spcPts val="0"/>
              </a:spcAft>
              <a:buClr>
                <a:schemeClr val="dk1"/>
              </a:buClr>
              <a:buSzPts val="1100"/>
              <a:buFont typeface="Arial"/>
              <a:buNone/>
            </a:pPr>
            <a:r>
              <a:rPr lang="en" sz="1600">
                <a:solidFill>
                  <a:schemeClr val="accent1"/>
                </a:solidFill>
                <a:latin typeface="Lilita One"/>
                <a:ea typeface="Lilita One"/>
                <a:cs typeface="Lilita One"/>
                <a:sym typeface="Lilita One"/>
              </a:rPr>
              <a:t>Abhinav Krishnamoorthy</a:t>
            </a:r>
            <a:endParaRPr sz="1600">
              <a:solidFill>
                <a:schemeClr val="accent1"/>
              </a:solidFill>
              <a:latin typeface="Lilita One"/>
              <a:ea typeface="Lilita One"/>
              <a:cs typeface="Lilita One"/>
              <a:sym typeface="Lilita One"/>
            </a:endParaRPr>
          </a:p>
          <a:p>
            <a:pPr indent="0" lvl="0" marL="0" rtl="0" algn="just">
              <a:spcBef>
                <a:spcPts val="0"/>
              </a:spcBef>
              <a:spcAft>
                <a:spcPts val="0"/>
              </a:spcAft>
              <a:buClr>
                <a:schemeClr val="dk1"/>
              </a:buClr>
              <a:buSzPts val="1100"/>
              <a:buFont typeface="Arial"/>
              <a:buNone/>
            </a:pPr>
            <a:r>
              <a:rPr lang="en" sz="1600">
                <a:solidFill>
                  <a:schemeClr val="accent1"/>
                </a:solidFill>
                <a:latin typeface="Lilita One"/>
                <a:ea typeface="Lilita One"/>
                <a:cs typeface="Lilita One"/>
                <a:sym typeface="Lilita One"/>
              </a:rPr>
              <a:t>Prasad Pilankar</a:t>
            </a:r>
            <a:endParaRPr sz="1600">
              <a:solidFill>
                <a:schemeClr val="accent1"/>
              </a:solidFill>
              <a:latin typeface="Lilita One"/>
              <a:ea typeface="Lilita One"/>
              <a:cs typeface="Lilita One"/>
              <a:sym typeface="Lilita One"/>
            </a:endParaRPr>
          </a:p>
          <a:p>
            <a:pPr indent="0" lvl="0" marL="0" rtl="0" algn="just">
              <a:spcBef>
                <a:spcPts val="0"/>
              </a:spcBef>
              <a:spcAft>
                <a:spcPts val="0"/>
              </a:spcAft>
              <a:buClr>
                <a:schemeClr val="dk1"/>
              </a:buClr>
              <a:buSzPts val="1100"/>
              <a:buFont typeface="Arial"/>
              <a:buNone/>
            </a:pPr>
            <a:r>
              <a:rPr lang="en" sz="1600">
                <a:solidFill>
                  <a:schemeClr val="accent1"/>
                </a:solidFill>
                <a:latin typeface="Lilita One"/>
                <a:ea typeface="Lilita One"/>
                <a:cs typeface="Lilita One"/>
                <a:sym typeface="Lilita One"/>
              </a:rPr>
              <a:t>Anurag Reddy</a:t>
            </a:r>
            <a:endParaRPr sz="1600">
              <a:solidFill>
                <a:schemeClr val="accent1"/>
              </a:solidFill>
              <a:latin typeface="Lilita One"/>
              <a:ea typeface="Lilita One"/>
              <a:cs typeface="Lilita One"/>
              <a:sym typeface="Lilita One"/>
            </a:endParaRPr>
          </a:p>
          <a:p>
            <a:pPr indent="0" lvl="0" marL="0" rtl="0" algn="just">
              <a:spcBef>
                <a:spcPts val="0"/>
              </a:spcBef>
              <a:spcAft>
                <a:spcPts val="0"/>
              </a:spcAft>
              <a:buClr>
                <a:schemeClr val="dk1"/>
              </a:buClr>
              <a:buSzPts val="1100"/>
              <a:buFont typeface="Arial"/>
              <a:buNone/>
            </a:pPr>
            <a:r>
              <a:rPr lang="en" sz="1600">
                <a:solidFill>
                  <a:schemeClr val="accent1"/>
                </a:solidFill>
                <a:latin typeface="Lilita One"/>
                <a:ea typeface="Lilita One"/>
                <a:cs typeface="Lilita One"/>
                <a:sym typeface="Lilita One"/>
              </a:rPr>
              <a:t>Manan Upadhyay</a:t>
            </a:r>
            <a:endParaRPr sz="1600">
              <a:solidFill>
                <a:schemeClr val="accent1"/>
              </a:solidFill>
              <a:latin typeface="Lilita One"/>
              <a:ea typeface="Lilita One"/>
              <a:cs typeface="Lilita One"/>
              <a:sym typeface="Lilita One"/>
            </a:endParaRPr>
          </a:p>
          <a:p>
            <a:pPr indent="0" lvl="0" marL="0" rtl="0" algn="just">
              <a:spcBef>
                <a:spcPts val="0"/>
              </a:spcBef>
              <a:spcAft>
                <a:spcPts val="0"/>
              </a:spcAft>
              <a:buNone/>
            </a:pPr>
            <a:r>
              <a:t/>
            </a:r>
            <a:endParaRPr sz="1700">
              <a:solidFill>
                <a:schemeClr val="accent1"/>
              </a:solidFill>
              <a:latin typeface="Roboto"/>
              <a:ea typeface="Roboto"/>
              <a:cs typeface="Roboto"/>
              <a:sym typeface="Roboto"/>
            </a:endParaRPr>
          </a:p>
        </p:txBody>
      </p:sp>
      <p:sp>
        <p:nvSpPr>
          <p:cNvPr id="1030" name="Google Shape;1030;p83"/>
          <p:cNvSpPr txBox="1"/>
          <p:nvPr/>
        </p:nvSpPr>
        <p:spPr>
          <a:xfrm>
            <a:off x="6372525" y="2454635"/>
            <a:ext cx="24288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1"/>
                </a:solidFill>
                <a:latin typeface="Lilita One"/>
                <a:ea typeface="Lilita One"/>
                <a:cs typeface="Lilita One"/>
                <a:sym typeface="Lilita One"/>
              </a:rPr>
              <a:t>         TEAM DICE</a:t>
            </a:r>
            <a:endParaRPr sz="2100">
              <a:solidFill>
                <a:schemeClr val="accent1"/>
              </a:solidFill>
              <a:latin typeface="Lilita One"/>
              <a:ea typeface="Lilita One"/>
              <a:cs typeface="Lilita One"/>
              <a:sym typeface="Lilita On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080BB"/>
            </a:gs>
          </a:gsLst>
          <a:lin ang="5400012" scaled="0"/>
        </a:gradFill>
      </p:bgPr>
    </p:bg>
    <p:spTree>
      <p:nvGrpSpPr>
        <p:cNvPr id="1034" name="Shape 1034"/>
        <p:cNvGrpSpPr/>
        <p:nvPr/>
      </p:nvGrpSpPr>
      <p:grpSpPr>
        <a:xfrm>
          <a:off x="0" y="0"/>
          <a:ext cx="0" cy="0"/>
          <a:chOff x="0" y="0"/>
          <a:chExt cx="0" cy="0"/>
        </a:xfrm>
      </p:grpSpPr>
      <p:sp>
        <p:nvSpPr>
          <p:cNvPr id="1035" name="Google Shape;1035;p84"/>
          <p:cNvSpPr/>
          <p:nvPr/>
        </p:nvSpPr>
        <p:spPr>
          <a:xfrm>
            <a:off x="2768013" y="1855000"/>
            <a:ext cx="3607970" cy="1638920"/>
          </a:xfrm>
          <a:prstGeom prst="rect">
            <a:avLst/>
          </a:prstGeom>
        </p:spPr>
        <p:txBody>
          <a:bodyPr>
            <a:prstTxWarp prst="textPlain"/>
          </a:bodyPr>
          <a:lstStyle/>
          <a:p>
            <a:pPr lvl="0" algn="ctr"/>
            <a:r>
              <a:rPr b="0" i="0">
                <a:ln>
                  <a:noFill/>
                </a:ln>
                <a:solidFill>
                  <a:srgbClr val="351C75"/>
                </a:solidFill>
                <a:latin typeface="Comic Sans MS"/>
              </a:rPr>
              <a:t>Q&amp;A</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path path="circle">
            <a:fillToRect b="50%" l="50%" r="50%" t="50%"/>
          </a:path>
          <a:tileRect/>
        </a:gradFill>
      </p:bgPr>
    </p:bg>
    <p:spTree>
      <p:nvGrpSpPr>
        <p:cNvPr id="1039" name="Shape 1039"/>
        <p:cNvGrpSpPr/>
        <p:nvPr/>
      </p:nvGrpSpPr>
      <p:grpSpPr>
        <a:xfrm>
          <a:off x="0" y="0"/>
          <a:ext cx="0" cy="0"/>
          <a:chOff x="0" y="0"/>
          <a:chExt cx="0" cy="0"/>
        </a:xfrm>
      </p:grpSpPr>
      <p:sp>
        <p:nvSpPr>
          <p:cNvPr id="1040" name="Google Shape;1040;p85"/>
          <p:cNvSpPr/>
          <p:nvPr/>
        </p:nvSpPr>
        <p:spPr>
          <a:xfrm>
            <a:off x="1027638" y="1914550"/>
            <a:ext cx="7400278" cy="1519939"/>
          </a:xfrm>
          <a:prstGeom prst="rect">
            <a:avLst/>
          </a:prstGeom>
        </p:spPr>
        <p:txBody>
          <a:bodyPr>
            <a:prstTxWarp prst="textPlain"/>
          </a:bodyPr>
          <a:lstStyle/>
          <a:p>
            <a:pPr lvl="0" algn="ctr"/>
            <a:r>
              <a:rPr b="1" i="0">
                <a:ln>
                  <a:noFill/>
                </a:ln>
                <a:gradFill>
                  <a:gsLst>
                    <a:gs pos="0">
                      <a:srgbClr val="F5D0D0"/>
                    </a:gs>
                    <a:gs pos="100000">
                      <a:srgbClr val="D96868"/>
                    </a:gs>
                  </a:gsLst>
                  <a:path path="circle">
                    <a:fillToRect b="50%" l="50%" r="50%" t="50%"/>
                  </a:path>
                  <a:tileRect/>
                </a:gradFill>
                <a:latin typeface="Dancing Scrip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4"/>
          <p:cNvSpPr txBox="1"/>
          <p:nvPr>
            <p:ph type="title"/>
          </p:nvPr>
        </p:nvSpPr>
        <p:spPr>
          <a:xfrm>
            <a:off x="565500" y="153600"/>
            <a:ext cx="8013000" cy="5052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t>CONTENTS</a:t>
            </a:r>
            <a:endParaRPr sz="3600"/>
          </a:p>
          <a:p>
            <a:pPr indent="0" lvl="0" marL="0" rtl="0" algn="just">
              <a:spcBef>
                <a:spcPts val="0"/>
              </a:spcBef>
              <a:spcAft>
                <a:spcPts val="0"/>
              </a:spcAft>
              <a:buNone/>
            </a:pPr>
            <a:r>
              <a:t/>
            </a:r>
            <a:endParaRPr sz="2100"/>
          </a:p>
          <a:p>
            <a:pPr indent="-361950" lvl="0" marL="2286000" rtl="0" algn="just">
              <a:spcBef>
                <a:spcPts val="0"/>
              </a:spcBef>
              <a:spcAft>
                <a:spcPts val="0"/>
              </a:spcAft>
              <a:buSzPts val="2100"/>
              <a:buChar char="➢"/>
            </a:pPr>
            <a:r>
              <a:rPr lang="en" sz="2100"/>
              <a:t>Introduction</a:t>
            </a:r>
            <a:endParaRPr sz="2100"/>
          </a:p>
          <a:p>
            <a:pPr indent="-361950" lvl="0" marL="2286000" rtl="0" algn="just">
              <a:spcBef>
                <a:spcPts val="0"/>
              </a:spcBef>
              <a:spcAft>
                <a:spcPts val="0"/>
              </a:spcAft>
              <a:buSzPts val="2100"/>
              <a:buChar char="➢"/>
            </a:pPr>
            <a:r>
              <a:rPr lang="en" sz="2100"/>
              <a:t>Objective</a:t>
            </a:r>
            <a:endParaRPr sz="2100"/>
          </a:p>
          <a:p>
            <a:pPr indent="-361950" lvl="0" marL="2286000" rtl="0" algn="just">
              <a:spcBef>
                <a:spcPts val="0"/>
              </a:spcBef>
              <a:spcAft>
                <a:spcPts val="0"/>
              </a:spcAft>
              <a:buSzPts val="2100"/>
              <a:buChar char="➢"/>
            </a:pPr>
            <a:r>
              <a:rPr lang="en" sz="2100"/>
              <a:t>Setup and Tools</a:t>
            </a:r>
            <a:endParaRPr sz="2100"/>
          </a:p>
          <a:p>
            <a:pPr indent="-361950" lvl="0" marL="2286000" rtl="0" algn="just">
              <a:spcBef>
                <a:spcPts val="0"/>
              </a:spcBef>
              <a:spcAft>
                <a:spcPts val="0"/>
              </a:spcAft>
              <a:buSzPts val="2100"/>
              <a:buChar char="➢"/>
            </a:pPr>
            <a:r>
              <a:rPr lang="en" sz="2100"/>
              <a:t>Data Attributes</a:t>
            </a:r>
            <a:endParaRPr sz="2100"/>
          </a:p>
          <a:p>
            <a:pPr indent="-361950" lvl="0" marL="2286000" rtl="0" algn="just">
              <a:spcBef>
                <a:spcPts val="0"/>
              </a:spcBef>
              <a:spcAft>
                <a:spcPts val="0"/>
              </a:spcAft>
              <a:buSzPts val="2100"/>
              <a:buChar char="➢"/>
            </a:pPr>
            <a:r>
              <a:rPr lang="en" sz="2100"/>
              <a:t>Research Questions</a:t>
            </a:r>
            <a:endParaRPr sz="2100"/>
          </a:p>
          <a:p>
            <a:pPr indent="-361950" lvl="0" marL="2286000" rtl="0" algn="just">
              <a:spcBef>
                <a:spcPts val="0"/>
              </a:spcBef>
              <a:spcAft>
                <a:spcPts val="0"/>
              </a:spcAft>
              <a:buSzPts val="2100"/>
              <a:buChar char="➢"/>
            </a:pPr>
            <a:r>
              <a:rPr lang="en" sz="2100"/>
              <a:t>Data Analysis</a:t>
            </a:r>
            <a:endParaRPr sz="2100"/>
          </a:p>
          <a:p>
            <a:pPr indent="-361950" lvl="0" marL="2286000" rtl="0" algn="just">
              <a:spcBef>
                <a:spcPts val="0"/>
              </a:spcBef>
              <a:spcAft>
                <a:spcPts val="0"/>
              </a:spcAft>
              <a:buSzPts val="2100"/>
              <a:buChar char="➢"/>
            </a:pPr>
            <a:r>
              <a:rPr lang="en" sz="2100"/>
              <a:t>Conclusion</a:t>
            </a:r>
            <a:endParaRPr sz="2100"/>
          </a:p>
          <a:p>
            <a:pPr indent="0" lvl="0" marL="0" rtl="0" algn="just">
              <a:spcBef>
                <a:spcPts val="0"/>
              </a:spcBef>
              <a:spcAft>
                <a:spcPts val="0"/>
              </a:spcAft>
              <a:buNone/>
            </a:pPr>
            <a:r>
              <a:t/>
            </a:r>
            <a:endParaRPr sz="200"/>
          </a:p>
          <a:p>
            <a:pPr indent="-361950" lvl="0" marL="2286000" rtl="0" algn="just">
              <a:spcBef>
                <a:spcPts val="0"/>
              </a:spcBef>
              <a:spcAft>
                <a:spcPts val="0"/>
              </a:spcAft>
              <a:buSzPts val="2100"/>
              <a:buChar char="➢"/>
            </a:pPr>
            <a:r>
              <a:rPr lang="en" sz="2100"/>
              <a:t>Q &amp; A</a:t>
            </a:r>
            <a:r>
              <a:rPr lang="en" sz="2100"/>
              <a:t> </a:t>
            </a:r>
            <a:endParaRPr sz="2100"/>
          </a:p>
          <a:p>
            <a:pPr indent="0" lvl="0" marL="457200" rtl="0" algn="ctr">
              <a:spcBef>
                <a:spcPts val="0"/>
              </a:spcBef>
              <a:spcAft>
                <a:spcPts val="0"/>
              </a:spcAft>
              <a:buNone/>
            </a:pPr>
            <a:r>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5"/>
          <p:cNvSpPr txBox="1"/>
          <p:nvPr>
            <p:ph type="title"/>
          </p:nvPr>
        </p:nvSpPr>
        <p:spPr>
          <a:xfrm>
            <a:off x="369325" y="387775"/>
            <a:ext cx="76917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27" name="Google Shape;827;p65"/>
          <p:cNvSpPr txBox="1"/>
          <p:nvPr/>
        </p:nvSpPr>
        <p:spPr>
          <a:xfrm>
            <a:off x="250275" y="1059125"/>
            <a:ext cx="5815500" cy="3544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800">
                <a:solidFill>
                  <a:schemeClr val="accent1"/>
                </a:solidFill>
                <a:latin typeface="Lilita One"/>
                <a:ea typeface="Lilita One"/>
                <a:cs typeface="Lilita One"/>
                <a:sym typeface="Lilita One"/>
              </a:rPr>
              <a:t>Our project analyzes job postings from major U.S. locations.  We'll use web scraping to identify </a:t>
            </a:r>
            <a:r>
              <a:rPr lang="en" sz="1800">
                <a:solidFill>
                  <a:srgbClr val="D23D3D"/>
                </a:solidFill>
                <a:highlight>
                  <a:srgbClr val="F2F2F2"/>
                </a:highlight>
                <a:latin typeface="Lilita One"/>
                <a:ea typeface="Lilita One"/>
                <a:cs typeface="Lilita One"/>
                <a:sym typeface="Lilita One"/>
              </a:rPr>
              <a:t>top trending job titles, categorize roles (full-time, part-time</a:t>
            </a:r>
            <a:r>
              <a:rPr lang="en" sz="1800">
                <a:solidFill>
                  <a:srgbClr val="D23D3D"/>
                </a:solidFill>
                <a:highlight>
                  <a:srgbClr val="F2F2F2"/>
                </a:highlight>
                <a:latin typeface="Lilita One"/>
                <a:ea typeface="Lilita One"/>
                <a:cs typeface="Lilita One"/>
                <a:sym typeface="Lilita One"/>
              </a:rPr>
              <a:t>, Contract based roles</a:t>
            </a:r>
            <a:r>
              <a:rPr lang="en" sz="1800">
                <a:solidFill>
                  <a:srgbClr val="D23D3D"/>
                </a:solidFill>
                <a:highlight>
                  <a:srgbClr val="F2F2F2"/>
                </a:highlight>
                <a:latin typeface="Lilita One"/>
                <a:ea typeface="Lilita One"/>
                <a:cs typeface="Lilita One"/>
                <a:sym typeface="Lilita One"/>
              </a:rPr>
              <a:t>), and assess work job posting in last few months, Skill sets required for these job postings.</a:t>
            </a:r>
            <a:r>
              <a:rPr lang="en" sz="1800">
                <a:solidFill>
                  <a:schemeClr val="accent1"/>
                </a:solidFill>
                <a:latin typeface="Lilita One"/>
                <a:ea typeface="Lilita One"/>
                <a:cs typeface="Lilita One"/>
                <a:sym typeface="Lilita One"/>
              </a:rPr>
              <a:t> We'll also examine top 3 companies hiring, posting volumes of all the job counts within a 25-mile radius, providing insights for job seekers and recruiters.</a:t>
            </a:r>
            <a:endParaRPr sz="1800">
              <a:solidFill>
                <a:schemeClr val="accent1"/>
              </a:solidFill>
              <a:latin typeface="Lilita One"/>
              <a:ea typeface="Lilita One"/>
              <a:cs typeface="Lilita One"/>
              <a:sym typeface="Lilita One"/>
            </a:endParaRPr>
          </a:p>
        </p:txBody>
      </p:sp>
      <p:pic>
        <p:nvPicPr>
          <p:cNvPr id="828" name="Google Shape;828;p65"/>
          <p:cNvPicPr preferRelativeResize="0"/>
          <p:nvPr/>
        </p:nvPicPr>
        <p:blipFill>
          <a:blip r:embed="rId3">
            <a:alphaModFix/>
          </a:blip>
          <a:stretch>
            <a:fillRect/>
          </a:stretch>
        </p:blipFill>
        <p:spPr>
          <a:xfrm>
            <a:off x="6347100" y="1708975"/>
            <a:ext cx="2594501" cy="21312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6"/>
          <p:cNvSpPr txBox="1"/>
          <p:nvPr>
            <p:ph type="title"/>
          </p:nvPr>
        </p:nvSpPr>
        <p:spPr>
          <a:xfrm>
            <a:off x="726100" y="542575"/>
            <a:ext cx="76917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a:t>
            </a:r>
            <a:endParaRPr/>
          </a:p>
        </p:txBody>
      </p:sp>
      <p:sp>
        <p:nvSpPr>
          <p:cNvPr id="834" name="Google Shape;834;p66"/>
          <p:cNvSpPr txBox="1"/>
          <p:nvPr>
            <p:ph idx="1" type="body"/>
          </p:nvPr>
        </p:nvSpPr>
        <p:spPr>
          <a:xfrm>
            <a:off x="506350" y="936375"/>
            <a:ext cx="7773000" cy="3978900"/>
          </a:xfrm>
          <a:prstGeom prst="rect">
            <a:avLst/>
          </a:prstGeom>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t/>
            </a:r>
            <a:endParaRPr sz="1700">
              <a:solidFill>
                <a:srgbClr val="FFFFFF"/>
              </a:solidFill>
              <a:latin typeface="Lilita One"/>
              <a:ea typeface="Lilita One"/>
              <a:cs typeface="Lilita One"/>
              <a:sym typeface="Lilita One"/>
            </a:endParaRPr>
          </a:p>
          <a:p>
            <a:pPr indent="-336550" lvl="0" marL="457200" rtl="0" algn="just">
              <a:lnSpc>
                <a:spcPct val="150000"/>
              </a:lnSpc>
              <a:spcBef>
                <a:spcPts val="0"/>
              </a:spcBef>
              <a:spcAft>
                <a:spcPts val="0"/>
              </a:spcAft>
              <a:buClr>
                <a:srgbClr val="FFFFFF"/>
              </a:buClr>
              <a:buSzPts val="1700"/>
              <a:buFont typeface="Lilita One"/>
              <a:buAutoNum type="arabicPeriod"/>
            </a:pPr>
            <a:r>
              <a:rPr lang="en" sz="1700" u="sng">
                <a:solidFill>
                  <a:srgbClr val="FFFFFF"/>
                </a:solidFill>
                <a:latin typeface="Lilita One"/>
                <a:ea typeface="Lilita One"/>
                <a:cs typeface="Lilita One"/>
                <a:sym typeface="Lilita One"/>
              </a:rPr>
              <a:t>Data Collection:</a:t>
            </a:r>
            <a:r>
              <a:rPr lang="en" sz="1700">
                <a:solidFill>
                  <a:srgbClr val="FFFFFF"/>
                </a:solidFill>
                <a:latin typeface="Lilita One"/>
                <a:ea typeface="Lilita One"/>
                <a:cs typeface="Lilita One"/>
                <a:sym typeface="Lilita One"/>
              </a:rPr>
              <a:t> Systematically gather job listings, including titles, descriptions, locations, and company info.</a:t>
            </a:r>
            <a:endParaRPr sz="1700">
              <a:solidFill>
                <a:srgbClr val="FFFFFF"/>
              </a:solidFill>
              <a:latin typeface="Lilita One"/>
              <a:ea typeface="Lilita One"/>
              <a:cs typeface="Lilita One"/>
              <a:sym typeface="Lilita One"/>
            </a:endParaRPr>
          </a:p>
          <a:p>
            <a:pPr indent="-336550" lvl="0" marL="457200" rtl="0" algn="just">
              <a:lnSpc>
                <a:spcPct val="150000"/>
              </a:lnSpc>
              <a:spcBef>
                <a:spcPts val="0"/>
              </a:spcBef>
              <a:spcAft>
                <a:spcPts val="0"/>
              </a:spcAft>
              <a:buClr>
                <a:srgbClr val="FFFFFF"/>
              </a:buClr>
              <a:buSzPts val="1700"/>
              <a:buFont typeface="Lilita One"/>
              <a:buAutoNum type="arabicPeriod"/>
            </a:pPr>
            <a:r>
              <a:rPr lang="en" sz="1700" u="sng">
                <a:solidFill>
                  <a:srgbClr val="FFFFFF"/>
                </a:solidFill>
                <a:latin typeface="Lilita One"/>
                <a:ea typeface="Lilita One"/>
                <a:cs typeface="Lilita One"/>
                <a:sym typeface="Lilita One"/>
              </a:rPr>
              <a:t>Trend Analysis:</a:t>
            </a:r>
            <a:r>
              <a:rPr lang="en" sz="1700">
                <a:solidFill>
                  <a:srgbClr val="FFFFFF"/>
                </a:solidFill>
                <a:latin typeface="Lilita One"/>
                <a:ea typeface="Lilita One"/>
                <a:cs typeface="Lilita One"/>
                <a:sym typeface="Lilita One"/>
              </a:rPr>
              <a:t> Identify hiring trends, tech skill demand, and changes in employment types like remote work.</a:t>
            </a:r>
            <a:endParaRPr sz="1700">
              <a:solidFill>
                <a:srgbClr val="FFFFFF"/>
              </a:solidFill>
              <a:latin typeface="Lilita One"/>
              <a:ea typeface="Lilita One"/>
              <a:cs typeface="Lilita One"/>
              <a:sym typeface="Lilita One"/>
            </a:endParaRPr>
          </a:p>
          <a:p>
            <a:pPr indent="-336550" lvl="0" marL="457200" rtl="0" algn="just">
              <a:lnSpc>
                <a:spcPct val="150000"/>
              </a:lnSpc>
              <a:spcBef>
                <a:spcPts val="0"/>
              </a:spcBef>
              <a:spcAft>
                <a:spcPts val="0"/>
              </a:spcAft>
              <a:buClr>
                <a:srgbClr val="FFFFFF"/>
              </a:buClr>
              <a:buSzPts val="1700"/>
              <a:buFont typeface="Lilita One"/>
              <a:buAutoNum type="arabicPeriod"/>
            </a:pPr>
            <a:r>
              <a:rPr lang="en" sz="1700" u="sng">
                <a:solidFill>
                  <a:srgbClr val="FFFFFF"/>
                </a:solidFill>
                <a:latin typeface="Lilita One"/>
                <a:ea typeface="Lilita One"/>
                <a:cs typeface="Lilita One"/>
                <a:sym typeface="Lilita One"/>
              </a:rPr>
              <a:t>Geographical Insights:</a:t>
            </a:r>
            <a:r>
              <a:rPr lang="en" sz="1700">
                <a:solidFill>
                  <a:srgbClr val="FFFFFF"/>
                </a:solidFill>
                <a:latin typeface="Lilita One"/>
                <a:ea typeface="Lilita One"/>
                <a:cs typeface="Lilita One"/>
                <a:sym typeface="Lilita One"/>
              </a:rPr>
              <a:t> Explore regional job market differences to inform job seekers and policymakers.</a:t>
            </a:r>
            <a:endParaRPr sz="1700">
              <a:solidFill>
                <a:srgbClr val="FFFFFF"/>
              </a:solidFill>
              <a:latin typeface="Lilita One"/>
              <a:ea typeface="Lilita One"/>
              <a:cs typeface="Lilita One"/>
              <a:sym typeface="Lilita One"/>
            </a:endParaRPr>
          </a:p>
          <a:p>
            <a:pPr indent="-336550" lvl="0" marL="457200" rtl="0" algn="just">
              <a:lnSpc>
                <a:spcPct val="150000"/>
              </a:lnSpc>
              <a:spcBef>
                <a:spcPts val="0"/>
              </a:spcBef>
              <a:spcAft>
                <a:spcPts val="0"/>
              </a:spcAft>
              <a:buClr>
                <a:srgbClr val="FFFFFF"/>
              </a:buClr>
              <a:buSzPts val="1700"/>
              <a:buFont typeface="Lilita One"/>
              <a:buAutoNum type="arabicPeriod"/>
            </a:pPr>
            <a:r>
              <a:rPr lang="en" sz="1700" u="sng">
                <a:solidFill>
                  <a:srgbClr val="FFFFFF"/>
                </a:solidFill>
                <a:latin typeface="Lilita One"/>
                <a:ea typeface="Lilita One"/>
                <a:cs typeface="Lilita One"/>
                <a:sym typeface="Lilita One"/>
              </a:rPr>
              <a:t>Skill Gap Analysis:</a:t>
            </a:r>
            <a:r>
              <a:rPr lang="en" sz="1700">
                <a:solidFill>
                  <a:srgbClr val="FFFFFF"/>
                </a:solidFill>
                <a:latin typeface="Lilita One"/>
                <a:ea typeface="Lilita One"/>
                <a:cs typeface="Lilita One"/>
                <a:sym typeface="Lilita One"/>
              </a:rPr>
              <a:t> Compare employer-demanded skills with job seeker skills to guide educational curricula.</a:t>
            </a:r>
            <a:endParaRPr sz="1700">
              <a:solidFill>
                <a:srgbClr val="FFFFFF"/>
              </a:solidFill>
              <a:latin typeface="Lilita One"/>
              <a:ea typeface="Lilita One"/>
              <a:cs typeface="Lilita One"/>
              <a:sym typeface="Lilita One"/>
            </a:endParaRPr>
          </a:p>
          <a:p>
            <a:pPr indent="0" lvl="0" marL="0" rtl="0" algn="just">
              <a:lnSpc>
                <a:spcPct val="150000"/>
              </a:lnSpc>
              <a:spcBef>
                <a:spcPts val="0"/>
              </a:spcBef>
              <a:spcAft>
                <a:spcPts val="0"/>
              </a:spcAft>
              <a:buNone/>
            </a:pPr>
            <a:r>
              <a:t/>
            </a:r>
            <a:endParaRPr sz="1700">
              <a:solidFill>
                <a:srgbClr val="FFFFFF"/>
              </a:solidFill>
              <a:latin typeface="Lilita One"/>
              <a:ea typeface="Lilita One"/>
              <a:cs typeface="Lilita One"/>
              <a:sym typeface="Lilita One"/>
            </a:endParaRPr>
          </a:p>
        </p:txBody>
      </p:sp>
      <p:pic>
        <p:nvPicPr>
          <p:cNvPr id="835" name="Google Shape;835;p66"/>
          <p:cNvPicPr preferRelativeResize="0"/>
          <p:nvPr/>
        </p:nvPicPr>
        <p:blipFill>
          <a:blip r:embed="rId3">
            <a:alphaModFix/>
          </a:blip>
          <a:stretch>
            <a:fillRect/>
          </a:stretch>
        </p:blipFill>
        <p:spPr>
          <a:xfrm>
            <a:off x="8162300" y="0"/>
            <a:ext cx="981700" cy="103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7"/>
          <p:cNvSpPr txBox="1"/>
          <p:nvPr>
            <p:ph type="title"/>
          </p:nvPr>
        </p:nvSpPr>
        <p:spPr>
          <a:xfrm>
            <a:off x="699800" y="564025"/>
            <a:ext cx="8151300" cy="4271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200"/>
          </a:p>
          <a:p>
            <a:pPr indent="-323850" lvl="0" marL="457200" rtl="0" algn="l">
              <a:lnSpc>
                <a:spcPct val="115000"/>
              </a:lnSpc>
              <a:spcBef>
                <a:spcPts val="0"/>
              </a:spcBef>
              <a:spcAft>
                <a:spcPts val="0"/>
              </a:spcAft>
              <a:buClr>
                <a:srgbClr val="FFFFFF"/>
              </a:buClr>
              <a:buSzPts val="1500"/>
              <a:buAutoNum type="arabicPeriod"/>
            </a:pPr>
            <a:r>
              <a:rPr lang="en" sz="1500">
                <a:solidFill>
                  <a:srgbClr val="FFFFFF"/>
                </a:solidFill>
              </a:rPr>
              <a:t>To understand what types of job posting are being posted on the job portal Dice. (Contract, Full Type Employment or Part Time Positions)</a:t>
            </a:r>
            <a:endParaRPr sz="1500">
              <a:solidFill>
                <a:srgbClr val="FFFFFF"/>
              </a:solidFill>
            </a:endParaRPr>
          </a:p>
          <a:p>
            <a:pPr indent="-323850" lvl="0" marL="457200" rtl="0" algn="l">
              <a:lnSpc>
                <a:spcPct val="115000"/>
              </a:lnSpc>
              <a:spcBef>
                <a:spcPts val="0"/>
              </a:spcBef>
              <a:spcAft>
                <a:spcPts val="0"/>
              </a:spcAft>
              <a:buClr>
                <a:srgbClr val="FFFFFF"/>
              </a:buClr>
              <a:buSzPts val="1500"/>
              <a:buAutoNum type="arabicPeriod"/>
            </a:pPr>
            <a:r>
              <a:rPr lang="en" sz="1500">
                <a:solidFill>
                  <a:srgbClr val="FFFFFF"/>
                </a:solidFill>
              </a:rPr>
              <a:t>To understand the total number of job postings basis the locations. </a:t>
            </a:r>
            <a:r>
              <a:rPr lang="en" sz="1500">
                <a:solidFill>
                  <a:srgbClr val="FFFFFF"/>
                </a:solidFill>
              </a:rPr>
              <a:t>(Targeted locations Texas, New Jersey, New York, San Francisco, San Jose, Seattle) </a:t>
            </a:r>
            <a:endParaRPr sz="1500">
              <a:solidFill>
                <a:srgbClr val="FFFFFF"/>
              </a:solidFill>
            </a:endParaRPr>
          </a:p>
          <a:p>
            <a:pPr indent="-323850" lvl="0" marL="457200" rtl="0" algn="l">
              <a:lnSpc>
                <a:spcPct val="115000"/>
              </a:lnSpc>
              <a:spcBef>
                <a:spcPts val="0"/>
              </a:spcBef>
              <a:spcAft>
                <a:spcPts val="0"/>
              </a:spcAft>
              <a:buClr>
                <a:srgbClr val="FFFFFF"/>
              </a:buClr>
              <a:buSzPts val="1500"/>
              <a:buAutoNum type="arabicPeriod"/>
            </a:pPr>
            <a:r>
              <a:rPr lang="en" sz="1500">
                <a:solidFill>
                  <a:srgbClr val="FFFFFF"/>
                </a:solidFill>
              </a:rPr>
              <a:t>Analysis of the job Title occurrence understanding the openings for the roles available and the dominant trend in the current job market</a:t>
            </a:r>
            <a:endParaRPr sz="1500">
              <a:solidFill>
                <a:srgbClr val="FFFFFF"/>
              </a:solidFill>
            </a:endParaRPr>
          </a:p>
          <a:p>
            <a:pPr indent="-323850" lvl="0" marL="457200" rtl="0" algn="l">
              <a:lnSpc>
                <a:spcPct val="115000"/>
              </a:lnSpc>
              <a:spcBef>
                <a:spcPts val="0"/>
              </a:spcBef>
              <a:spcAft>
                <a:spcPts val="0"/>
              </a:spcAft>
              <a:buClr>
                <a:srgbClr val="FFFFFF"/>
              </a:buClr>
              <a:buSzPts val="1500"/>
              <a:buAutoNum type="arabicPeriod"/>
            </a:pPr>
            <a:r>
              <a:rPr lang="en" sz="1500">
                <a:solidFill>
                  <a:srgbClr val="FFFFFF"/>
                </a:solidFill>
              </a:rPr>
              <a:t>Understanding the number of posting of targeted Job Titles (Business Analytics, Data engineering, Data Analytics internship etc ) in each targeted location </a:t>
            </a:r>
            <a:endParaRPr sz="1500" u="sng">
              <a:solidFill>
                <a:srgbClr val="FFFFFF"/>
              </a:solidFill>
            </a:endParaRPr>
          </a:p>
          <a:p>
            <a:pPr indent="-323850" lvl="0" marL="457200" rtl="0" algn="l">
              <a:lnSpc>
                <a:spcPct val="115000"/>
              </a:lnSpc>
              <a:spcBef>
                <a:spcPts val="0"/>
              </a:spcBef>
              <a:spcAft>
                <a:spcPts val="0"/>
              </a:spcAft>
              <a:buClr>
                <a:srgbClr val="FFFFFF"/>
              </a:buClr>
              <a:buSzPts val="1500"/>
              <a:buAutoNum type="arabicPeriod"/>
            </a:pPr>
            <a:r>
              <a:rPr lang="en" sz="1500">
                <a:solidFill>
                  <a:srgbClr val="FFFFFF"/>
                </a:solidFill>
              </a:rPr>
              <a:t>Analyzing the Job Market Postings in last 30 days and last 60 days and pulling the data of Job Titles </a:t>
            </a:r>
            <a:endParaRPr sz="1500">
              <a:solidFill>
                <a:srgbClr val="FFFFFF"/>
              </a:solidFill>
            </a:endParaRPr>
          </a:p>
          <a:p>
            <a:pPr indent="-323850" lvl="0" marL="457200" rtl="0" algn="l">
              <a:lnSpc>
                <a:spcPct val="115000"/>
              </a:lnSpc>
              <a:spcBef>
                <a:spcPts val="0"/>
              </a:spcBef>
              <a:spcAft>
                <a:spcPts val="0"/>
              </a:spcAft>
              <a:buClr>
                <a:srgbClr val="FFFFFF"/>
              </a:buClr>
              <a:buSzPts val="1500"/>
              <a:buAutoNum type="arabicPeriod"/>
            </a:pPr>
            <a:r>
              <a:rPr lang="en" sz="1500">
                <a:solidFill>
                  <a:srgbClr val="FFFFFF"/>
                </a:solidFill>
              </a:rPr>
              <a:t>Analyzing the Job Market Postings in last few weeks understanding the fluctuation in Hiring Activity</a:t>
            </a:r>
            <a:endParaRPr sz="1500">
              <a:solidFill>
                <a:srgbClr val="FFFFFF"/>
              </a:solidFill>
            </a:endParaRPr>
          </a:p>
          <a:p>
            <a:pPr indent="-323850" lvl="0" marL="457200" rtl="0" algn="l">
              <a:lnSpc>
                <a:spcPct val="115000"/>
              </a:lnSpc>
              <a:spcBef>
                <a:spcPts val="0"/>
              </a:spcBef>
              <a:spcAft>
                <a:spcPts val="0"/>
              </a:spcAft>
              <a:buClr>
                <a:srgbClr val="FFFFFF"/>
              </a:buClr>
              <a:buSzPts val="1500"/>
              <a:buAutoNum type="arabicPeriod"/>
            </a:pPr>
            <a:r>
              <a:rPr lang="en" sz="1500">
                <a:solidFill>
                  <a:srgbClr val="FFFFFF"/>
                </a:solidFill>
              </a:rPr>
              <a:t>Analyzing the Job Market Postings in last 90 days understanding the fluctuation in Hiring Activity and application patterns</a:t>
            </a:r>
            <a:endParaRPr sz="1500">
              <a:solidFill>
                <a:srgbClr val="FFFFFF"/>
              </a:solidFill>
            </a:endParaRPr>
          </a:p>
          <a:p>
            <a:pPr indent="0" lvl="0" marL="0" rtl="0" algn="l">
              <a:spcBef>
                <a:spcPts val="0"/>
              </a:spcBef>
              <a:spcAft>
                <a:spcPts val="0"/>
              </a:spcAft>
              <a:buNone/>
            </a:pPr>
            <a:r>
              <a:t/>
            </a:r>
            <a:endParaRPr sz="1200"/>
          </a:p>
        </p:txBody>
      </p:sp>
      <p:sp>
        <p:nvSpPr>
          <p:cNvPr id="841" name="Google Shape;841;p67"/>
          <p:cNvSpPr txBox="1"/>
          <p:nvPr/>
        </p:nvSpPr>
        <p:spPr>
          <a:xfrm>
            <a:off x="737800" y="89200"/>
            <a:ext cx="654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1"/>
                </a:solidFill>
                <a:latin typeface="Lilita One"/>
                <a:ea typeface="Lilita One"/>
                <a:cs typeface="Lilita One"/>
                <a:sym typeface="Lilita One"/>
              </a:rPr>
              <a:t>RESEARCH QUESTION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8"/>
          <p:cNvSpPr txBox="1"/>
          <p:nvPr>
            <p:ph type="title"/>
          </p:nvPr>
        </p:nvSpPr>
        <p:spPr>
          <a:xfrm>
            <a:off x="416413" y="311625"/>
            <a:ext cx="76917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LOCATION</a:t>
            </a:r>
            <a:endParaRPr/>
          </a:p>
        </p:txBody>
      </p:sp>
      <p:sp>
        <p:nvSpPr>
          <p:cNvPr id="847" name="Google Shape;847;p68"/>
          <p:cNvSpPr/>
          <p:nvPr/>
        </p:nvSpPr>
        <p:spPr>
          <a:xfrm>
            <a:off x="583100" y="810575"/>
            <a:ext cx="2250825" cy="1403200"/>
          </a:xfrm>
          <a:prstGeom prst="flowChartPunchedTap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100">
                <a:solidFill>
                  <a:srgbClr val="FF0000"/>
                </a:solidFill>
                <a:latin typeface="Lilita One"/>
                <a:ea typeface="Lilita One"/>
                <a:cs typeface="Lilita One"/>
                <a:sym typeface="Lilita One"/>
              </a:rPr>
              <a:t>  </a:t>
            </a:r>
            <a:r>
              <a:rPr lang="en" sz="2100">
                <a:solidFill>
                  <a:srgbClr val="FF0000"/>
                </a:solidFill>
                <a:latin typeface="Lilita One"/>
                <a:ea typeface="Lilita One"/>
                <a:cs typeface="Lilita One"/>
                <a:sym typeface="Lilita One"/>
              </a:rPr>
              <a:t>SAN FRANCISCO</a:t>
            </a:r>
            <a:endParaRPr sz="2100">
              <a:solidFill>
                <a:srgbClr val="FF0000"/>
              </a:solidFill>
              <a:latin typeface="Lilita One"/>
              <a:ea typeface="Lilita One"/>
              <a:cs typeface="Lilita One"/>
              <a:sym typeface="Lilita One"/>
            </a:endParaRPr>
          </a:p>
        </p:txBody>
      </p:sp>
      <p:sp>
        <p:nvSpPr>
          <p:cNvPr id="848" name="Google Shape;848;p68"/>
          <p:cNvSpPr/>
          <p:nvPr/>
        </p:nvSpPr>
        <p:spPr>
          <a:xfrm>
            <a:off x="3446575" y="786825"/>
            <a:ext cx="2250825" cy="1403200"/>
          </a:xfrm>
          <a:prstGeom prst="flowChartPunchedTap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2100">
                <a:solidFill>
                  <a:srgbClr val="FF0000"/>
                </a:solidFill>
                <a:latin typeface="Lilita One"/>
                <a:ea typeface="Lilita One"/>
                <a:cs typeface="Lilita One"/>
                <a:sym typeface="Lilita One"/>
              </a:rPr>
              <a:t>         </a:t>
            </a:r>
            <a:r>
              <a:rPr lang="en" sz="2100">
                <a:solidFill>
                  <a:srgbClr val="FF0000"/>
                </a:solidFill>
                <a:latin typeface="Lilita One"/>
                <a:ea typeface="Lilita One"/>
                <a:cs typeface="Lilita One"/>
                <a:sym typeface="Lilita One"/>
              </a:rPr>
              <a:t>SAN JOSE</a:t>
            </a:r>
            <a:endParaRPr sz="2100">
              <a:solidFill>
                <a:srgbClr val="FF0000"/>
              </a:solidFill>
              <a:latin typeface="Lilita One"/>
              <a:ea typeface="Lilita One"/>
              <a:cs typeface="Lilita One"/>
              <a:sym typeface="Lilita One"/>
            </a:endParaRPr>
          </a:p>
        </p:txBody>
      </p:sp>
      <p:sp>
        <p:nvSpPr>
          <p:cNvPr id="849" name="Google Shape;849;p68"/>
          <p:cNvSpPr/>
          <p:nvPr/>
        </p:nvSpPr>
        <p:spPr>
          <a:xfrm>
            <a:off x="1604825" y="2190013"/>
            <a:ext cx="2250825" cy="1403200"/>
          </a:xfrm>
          <a:prstGeom prst="flowChartPunchedTap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2100">
                <a:solidFill>
                  <a:srgbClr val="FF0000"/>
                </a:solidFill>
                <a:latin typeface="Lilita One"/>
                <a:ea typeface="Lilita One"/>
                <a:cs typeface="Lilita One"/>
                <a:sym typeface="Lilita One"/>
              </a:rPr>
              <a:t>JERSEY CITY</a:t>
            </a:r>
            <a:endParaRPr sz="2100">
              <a:solidFill>
                <a:srgbClr val="FF0000"/>
              </a:solidFill>
              <a:latin typeface="Lilita One"/>
              <a:ea typeface="Lilita One"/>
              <a:cs typeface="Lilita One"/>
              <a:sym typeface="Lilita One"/>
            </a:endParaRPr>
          </a:p>
        </p:txBody>
      </p:sp>
      <p:sp>
        <p:nvSpPr>
          <p:cNvPr id="850" name="Google Shape;850;p68"/>
          <p:cNvSpPr/>
          <p:nvPr/>
        </p:nvSpPr>
        <p:spPr>
          <a:xfrm>
            <a:off x="6228575" y="786813"/>
            <a:ext cx="2250825" cy="1403200"/>
          </a:xfrm>
          <a:prstGeom prst="flowChartPunchedTap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2100">
                <a:solidFill>
                  <a:srgbClr val="FF0000"/>
                </a:solidFill>
                <a:latin typeface="Lilita One"/>
                <a:ea typeface="Lilita One"/>
                <a:cs typeface="Lilita One"/>
                <a:sym typeface="Lilita One"/>
              </a:rPr>
              <a:t>NEW YORK</a:t>
            </a:r>
            <a:endParaRPr sz="2100">
              <a:solidFill>
                <a:srgbClr val="FF0000"/>
              </a:solidFill>
              <a:latin typeface="Lilita One"/>
              <a:ea typeface="Lilita One"/>
              <a:cs typeface="Lilita One"/>
              <a:sym typeface="Lilita One"/>
            </a:endParaRPr>
          </a:p>
        </p:txBody>
      </p:sp>
      <p:sp>
        <p:nvSpPr>
          <p:cNvPr id="851" name="Google Shape;851;p68"/>
          <p:cNvSpPr/>
          <p:nvPr/>
        </p:nvSpPr>
        <p:spPr>
          <a:xfrm>
            <a:off x="3422088" y="3688250"/>
            <a:ext cx="2250825" cy="1403200"/>
          </a:xfrm>
          <a:prstGeom prst="flowChartPunchedTap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15000"/>
              </a:lnSpc>
              <a:spcBef>
                <a:spcPts val="0"/>
              </a:spcBef>
              <a:spcAft>
                <a:spcPts val="1600"/>
              </a:spcAft>
              <a:buNone/>
            </a:pPr>
            <a:r>
              <a:rPr lang="en" sz="2100">
                <a:solidFill>
                  <a:srgbClr val="FF0000"/>
                </a:solidFill>
                <a:latin typeface="Lilita One"/>
                <a:ea typeface="Lilita One"/>
                <a:cs typeface="Lilita One"/>
                <a:sym typeface="Lilita One"/>
              </a:rPr>
              <a:t>SEATTLE</a:t>
            </a:r>
            <a:endParaRPr sz="2100">
              <a:solidFill>
                <a:srgbClr val="FF0000"/>
              </a:solidFill>
              <a:latin typeface="Lilita One"/>
              <a:ea typeface="Lilita One"/>
              <a:cs typeface="Lilita One"/>
              <a:sym typeface="Lilita One"/>
            </a:endParaRPr>
          </a:p>
        </p:txBody>
      </p:sp>
      <p:sp>
        <p:nvSpPr>
          <p:cNvPr id="852" name="Google Shape;852;p68"/>
          <p:cNvSpPr/>
          <p:nvPr/>
        </p:nvSpPr>
        <p:spPr>
          <a:xfrm>
            <a:off x="416425" y="3688250"/>
            <a:ext cx="2250825" cy="1403200"/>
          </a:xfrm>
          <a:prstGeom prst="flowChartPunchedTap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15000"/>
              </a:lnSpc>
              <a:spcBef>
                <a:spcPts val="0"/>
              </a:spcBef>
              <a:spcAft>
                <a:spcPts val="1600"/>
              </a:spcAft>
              <a:buNone/>
            </a:pPr>
            <a:r>
              <a:rPr lang="en" sz="2100">
                <a:solidFill>
                  <a:srgbClr val="FF0000"/>
                </a:solidFill>
                <a:latin typeface="Lilita One"/>
                <a:ea typeface="Lilita One"/>
                <a:cs typeface="Lilita One"/>
                <a:sym typeface="Lilita One"/>
              </a:rPr>
              <a:t>AUSTIN</a:t>
            </a:r>
            <a:endParaRPr sz="2100">
              <a:solidFill>
                <a:srgbClr val="FF0000"/>
              </a:solidFill>
              <a:latin typeface="Lilita One"/>
              <a:ea typeface="Lilita One"/>
              <a:cs typeface="Lilita One"/>
              <a:sym typeface="Lilita One"/>
            </a:endParaRPr>
          </a:p>
        </p:txBody>
      </p:sp>
      <p:sp>
        <p:nvSpPr>
          <p:cNvPr id="853" name="Google Shape;853;p68"/>
          <p:cNvSpPr/>
          <p:nvPr/>
        </p:nvSpPr>
        <p:spPr>
          <a:xfrm>
            <a:off x="4753750" y="2190025"/>
            <a:ext cx="2250825" cy="1403200"/>
          </a:xfrm>
          <a:prstGeom prst="flowChartPunchedTap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15000"/>
              </a:lnSpc>
              <a:spcBef>
                <a:spcPts val="0"/>
              </a:spcBef>
              <a:spcAft>
                <a:spcPts val="0"/>
              </a:spcAft>
              <a:buNone/>
            </a:pPr>
            <a:r>
              <a:t/>
            </a:r>
            <a:endParaRPr sz="2100">
              <a:solidFill>
                <a:srgbClr val="FF0000"/>
              </a:solidFill>
              <a:latin typeface="Lilita One"/>
              <a:ea typeface="Lilita One"/>
              <a:cs typeface="Lilita One"/>
              <a:sym typeface="Lilita One"/>
            </a:endParaRPr>
          </a:p>
          <a:p>
            <a:pPr indent="0" lvl="0" marL="0" rtl="0" algn="l">
              <a:lnSpc>
                <a:spcPct val="115000"/>
              </a:lnSpc>
              <a:spcBef>
                <a:spcPts val="1600"/>
              </a:spcBef>
              <a:spcAft>
                <a:spcPts val="0"/>
              </a:spcAft>
              <a:buNone/>
            </a:pPr>
            <a:r>
              <a:rPr lang="en" sz="2100">
                <a:solidFill>
                  <a:srgbClr val="FF0000"/>
                </a:solidFill>
                <a:latin typeface="Lilita One"/>
                <a:ea typeface="Lilita One"/>
                <a:cs typeface="Lilita One"/>
                <a:sym typeface="Lilita One"/>
              </a:rPr>
              <a:t>          DALLAS</a:t>
            </a:r>
            <a:endParaRPr sz="2100">
              <a:solidFill>
                <a:srgbClr val="FF0000"/>
              </a:solidFill>
              <a:latin typeface="Lilita One"/>
              <a:ea typeface="Lilita One"/>
              <a:cs typeface="Lilita One"/>
              <a:sym typeface="Lilita One"/>
            </a:endParaRPr>
          </a:p>
          <a:p>
            <a:pPr indent="0" lvl="0" marL="0" rtl="0" algn="l">
              <a:lnSpc>
                <a:spcPct val="115000"/>
              </a:lnSpc>
              <a:spcBef>
                <a:spcPts val="1600"/>
              </a:spcBef>
              <a:spcAft>
                <a:spcPts val="1600"/>
              </a:spcAft>
              <a:buNone/>
            </a:pPr>
            <a:r>
              <a:t/>
            </a:r>
            <a:endParaRPr sz="2100">
              <a:solidFill>
                <a:srgbClr val="FF0000"/>
              </a:solidFill>
              <a:latin typeface="Lilita One"/>
              <a:ea typeface="Lilita One"/>
              <a:cs typeface="Lilita One"/>
              <a:sym typeface="Lilita One"/>
            </a:endParaRPr>
          </a:p>
        </p:txBody>
      </p:sp>
      <p:sp>
        <p:nvSpPr>
          <p:cNvPr id="854" name="Google Shape;854;p68"/>
          <p:cNvSpPr/>
          <p:nvPr/>
        </p:nvSpPr>
        <p:spPr>
          <a:xfrm>
            <a:off x="6427750" y="3587350"/>
            <a:ext cx="2250825" cy="1403200"/>
          </a:xfrm>
          <a:prstGeom prst="flowChartPunchedTape">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15000"/>
              </a:lnSpc>
              <a:spcBef>
                <a:spcPts val="0"/>
              </a:spcBef>
              <a:spcAft>
                <a:spcPts val="1600"/>
              </a:spcAft>
              <a:buNone/>
            </a:pPr>
            <a:r>
              <a:rPr lang="en" sz="2100">
                <a:solidFill>
                  <a:srgbClr val="FF0000"/>
                </a:solidFill>
                <a:latin typeface="Lilita One"/>
                <a:ea typeface="Lilita One"/>
                <a:cs typeface="Lilita One"/>
                <a:sym typeface="Lilita One"/>
              </a:rPr>
              <a:t>CHICAGO</a:t>
            </a:r>
            <a:endParaRPr sz="2100">
              <a:solidFill>
                <a:srgbClr val="FF0000"/>
              </a:solidFill>
              <a:latin typeface="Lilita One"/>
              <a:ea typeface="Lilita One"/>
              <a:cs typeface="Lilita One"/>
              <a:sym typeface="Lilita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9"/>
          <p:cNvSpPr txBox="1"/>
          <p:nvPr>
            <p:ph type="title"/>
          </p:nvPr>
        </p:nvSpPr>
        <p:spPr>
          <a:xfrm>
            <a:off x="6039200" y="2723625"/>
            <a:ext cx="2465400" cy="1169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TARGET ATTRIBUTES</a:t>
            </a:r>
            <a:endParaRPr/>
          </a:p>
        </p:txBody>
      </p:sp>
      <p:sp>
        <p:nvSpPr>
          <p:cNvPr id="860" name="Google Shape;860;p69"/>
          <p:cNvSpPr/>
          <p:nvPr/>
        </p:nvSpPr>
        <p:spPr>
          <a:xfrm>
            <a:off x="163900" y="624225"/>
            <a:ext cx="1674000" cy="1563600"/>
          </a:xfrm>
          <a:prstGeom prst="roundRect">
            <a:avLst>
              <a:gd fmla="val 980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 name="Google Shape;861;p69"/>
          <p:cNvGrpSpPr/>
          <p:nvPr/>
        </p:nvGrpSpPr>
        <p:grpSpPr>
          <a:xfrm>
            <a:off x="553200" y="181250"/>
            <a:ext cx="685500" cy="685500"/>
            <a:chOff x="1673075" y="1459675"/>
            <a:chExt cx="685500" cy="685500"/>
          </a:xfrm>
        </p:grpSpPr>
        <p:sp>
          <p:nvSpPr>
            <p:cNvPr id="862" name="Google Shape;862;p69"/>
            <p:cNvSpPr/>
            <p:nvPr/>
          </p:nvSpPr>
          <p:spPr>
            <a:xfrm>
              <a:off x="1673075" y="1459675"/>
              <a:ext cx="685500" cy="685500"/>
            </a:xfrm>
            <a:prstGeom prst="roundRect">
              <a:avLst>
                <a:gd fmla="val 837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9"/>
            <p:cNvSpPr/>
            <p:nvPr/>
          </p:nvSpPr>
          <p:spPr>
            <a:xfrm>
              <a:off x="1753134" y="1956678"/>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9"/>
            <p:cNvSpPr/>
            <p:nvPr/>
          </p:nvSpPr>
          <p:spPr>
            <a:xfrm>
              <a:off x="2177013" y="1536970"/>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9"/>
            <p:cNvSpPr/>
            <p:nvPr/>
          </p:nvSpPr>
          <p:spPr>
            <a:xfrm flipH="1">
              <a:off x="2176713" y="1956678"/>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9"/>
            <p:cNvSpPr/>
            <p:nvPr/>
          </p:nvSpPr>
          <p:spPr>
            <a:xfrm flipH="1">
              <a:off x="1752834" y="1536970"/>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69"/>
          <p:cNvSpPr/>
          <p:nvPr/>
        </p:nvSpPr>
        <p:spPr>
          <a:xfrm>
            <a:off x="2106350" y="2535125"/>
            <a:ext cx="1674000" cy="1563600"/>
          </a:xfrm>
          <a:prstGeom prst="roundRect">
            <a:avLst>
              <a:gd fmla="val 980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9"/>
          <p:cNvSpPr/>
          <p:nvPr/>
        </p:nvSpPr>
        <p:spPr>
          <a:xfrm>
            <a:off x="2066688" y="624225"/>
            <a:ext cx="1674000" cy="1563600"/>
          </a:xfrm>
          <a:prstGeom prst="roundRect">
            <a:avLst>
              <a:gd fmla="val 980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9"/>
          <p:cNvSpPr/>
          <p:nvPr/>
        </p:nvSpPr>
        <p:spPr>
          <a:xfrm>
            <a:off x="163900" y="2535125"/>
            <a:ext cx="1674000" cy="1563600"/>
          </a:xfrm>
          <a:prstGeom prst="roundRect">
            <a:avLst>
              <a:gd fmla="val 980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9"/>
          <p:cNvSpPr/>
          <p:nvPr/>
        </p:nvSpPr>
        <p:spPr>
          <a:xfrm>
            <a:off x="3935925" y="2571750"/>
            <a:ext cx="1674000" cy="1563600"/>
          </a:xfrm>
          <a:prstGeom prst="roundRect">
            <a:avLst>
              <a:gd fmla="val 980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9"/>
          <p:cNvSpPr/>
          <p:nvPr/>
        </p:nvSpPr>
        <p:spPr>
          <a:xfrm>
            <a:off x="3969500" y="624225"/>
            <a:ext cx="1674000" cy="1563600"/>
          </a:xfrm>
          <a:prstGeom prst="roundRect">
            <a:avLst>
              <a:gd fmla="val 980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9"/>
          <p:cNvSpPr/>
          <p:nvPr/>
        </p:nvSpPr>
        <p:spPr>
          <a:xfrm>
            <a:off x="5872300" y="544200"/>
            <a:ext cx="1822500" cy="1643700"/>
          </a:xfrm>
          <a:prstGeom prst="roundRect">
            <a:avLst>
              <a:gd fmla="val 9803"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69"/>
          <p:cNvGrpSpPr/>
          <p:nvPr/>
        </p:nvGrpSpPr>
        <p:grpSpPr>
          <a:xfrm>
            <a:off x="4412100" y="181250"/>
            <a:ext cx="685500" cy="685500"/>
            <a:chOff x="1673075" y="1459675"/>
            <a:chExt cx="685500" cy="685500"/>
          </a:xfrm>
        </p:grpSpPr>
        <p:sp>
          <p:nvSpPr>
            <p:cNvPr id="874" name="Google Shape;874;p69"/>
            <p:cNvSpPr/>
            <p:nvPr/>
          </p:nvSpPr>
          <p:spPr>
            <a:xfrm>
              <a:off x="1673075" y="1459675"/>
              <a:ext cx="685500" cy="685500"/>
            </a:xfrm>
            <a:prstGeom prst="roundRect">
              <a:avLst>
                <a:gd fmla="val 837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9"/>
            <p:cNvSpPr/>
            <p:nvPr/>
          </p:nvSpPr>
          <p:spPr>
            <a:xfrm>
              <a:off x="1753134" y="1956678"/>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9"/>
            <p:cNvSpPr/>
            <p:nvPr/>
          </p:nvSpPr>
          <p:spPr>
            <a:xfrm>
              <a:off x="2177013" y="1536970"/>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9"/>
            <p:cNvSpPr/>
            <p:nvPr/>
          </p:nvSpPr>
          <p:spPr>
            <a:xfrm flipH="1">
              <a:off x="2176713" y="1956678"/>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9"/>
            <p:cNvSpPr/>
            <p:nvPr/>
          </p:nvSpPr>
          <p:spPr>
            <a:xfrm flipH="1">
              <a:off x="1752834" y="1536970"/>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69"/>
          <p:cNvGrpSpPr/>
          <p:nvPr/>
        </p:nvGrpSpPr>
        <p:grpSpPr>
          <a:xfrm>
            <a:off x="2560955" y="181250"/>
            <a:ext cx="685500" cy="685500"/>
            <a:chOff x="4229255" y="1459675"/>
            <a:chExt cx="685500" cy="685500"/>
          </a:xfrm>
        </p:grpSpPr>
        <p:sp>
          <p:nvSpPr>
            <p:cNvPr id="880" name="Google Shape;880;p69"/>
            <p:cNvSpPr/>
            <p:nvPr/>
          </p:nvSpPr>
          <p:spPr>
            <a:xfrm>
              <a:off x="4229255" y="1459675"/>
              <a:ext cx="685500" cy="685500"/>
            </a:xfrm>
            <a:prstGeom prst="roundRect">
              <a:avLst>
                <a:gd fmla="val 837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9"/>
            <p:cNvSpPr/>
            <p:nvPr/>
          </p:nvSpPr>
          <p:spPr>
            <a:xfrm>
              <a:off x="4304433" y="1956507"/>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9"/>
            <p:cNvSpPr/>
            <p:nvPr/>
          </p:nvSpPr>
          <p:spPr>
            <a:xfrm>
              <a:off x="4728166" y="1536943"/>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9"/>
            <p:cNvSpPr/>
            <p:nvPr/>
          </p:nvSpPr>
          <p:spPr>
            <a:xfrm flipH="1">
              <a:off x="4728127" y="1956507"/>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9"/>
            <p:cNvSpPr/>
            <p:nvPr/>
          </p:nvSpPr>
          <p:spPr>
            <a:xfrm flipH="1">
              <a:off x="4304394" y="1536943"/>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9"/>
            <p:cNvSpPr/>
            <p:nvPr/>
          </p:nvSpPr>
          <p:spPr>
            <a:xfrm>
              <a:off x="4516308" y="1746733"/>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69"/>
          <p:cNvGrpSpPr/>
          <p:nvPr/>
        </p:nvGrpSpPr>
        <p:grpSpPr>
          <a:xfrm>
            <a:off x="6317036" y="240700"/>
            <a:ext cx="685500" cy="685500"/>
            <a:chOff x="6785436" y="1459700"/>
            <a:chExt cx="685500" cy="685500"/>
          </a:xfrm>
        </p:grpSpPr>
        <p:sp>
          <p:nvSpPr>
            <p:cNvPr id="887" name="Google Shape;887;p69"/>
            <p:cNvSpPr/>
            <p:nvPr/>
          </p:nvSpPr>
          <p:spPr>
            <a:xfrm>
              <a:off x="6785436" y="1459700"/>
              <a:ext cx="685500" cy="685500"/>
            </a:xfrm>
            <a:prstGeom prst="roundRect">
              <a:avLst>
                <a:gd fmla="val 837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9"/>
            <p:cNvSpPr/>
            <p:nvPr/>
          </p:nvSpPr>
          <p:spPr>
            <a:xfrm>
              <a:off x="6860625" y="1976037"/>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9"/>
            <p:cNvSpPr/>
            <p:nvPr/>
          </p:nvSpPr>
          <p:spPr>
            <a:xfrm>
              <a:off x="7284456" y="1556376"/>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9"/>
            <p:cNvSpPr/>
            <p:nvPr/>
          </p:nvSpPr>
          <p:spPr>
            <a:xfrm flipH="1">
              <a:off x="7284443" y="1976037"/>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9"/>
            <p:cNvSpPr/>
            <p:nvPr/>
          </p:nvSpPr>
          <p:spPr>
            <a:xfrm flipH="1">
              <a:off x="6860612" y="1556376"/>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9"/>
            <p:cNvSpPr/>
            <p:nvPr/>
          </p:nvSpPr>
          <p:spPr>
            <a:xfrm>
              <a:off x="6860634" y="1766215"/>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9"/>
            <p:cNvSpPr/>
            <p:nvPr/>
          </p:nvSpPr>
          <p:spPr>
            <a:xfrm>
              <a:off x="7286516" y="1766215"/>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69"/>
          <p:cNvGrpSpPr/>
          <p:nvPr/>
        </p:nvGrpSpPr>
        <p:grpSpPr>
          <a:xfrm>
            <a:off x="2560961" y="2318300"/>
            <a:ext cx="685500" cy="685500"/>
            <a:chOff x="6785436" y="1459700"/>
            <a:chExt cx="685500" cy="685500"/>
          </a:xfrm>
        </p:grpSpPr>
        <p:sp>
          <p:nvSpPr>
            <p:cNvPr id="895" name="Google Shape;895;p69"/>
            <p:cNvSpPr/>
            <p:nvPr/>
          </p:nvSpPr>
          <p:spPr>
            <a:xfrm>
              <a:off x="6785436" y="1459700"/>
              <a:ext cx="685500" cy="685500"/>
            </a:xfrm>
            <a:prstGeom prst="roundRect">
              <a:avLst>
                <a:gd fmla="val 837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9"/>
            <p:cNvSpPr/>
            <p:nvPr/>
          </p:nvSpPr>
          <p:spPr>
            <a:xfrm>
              <a:off x="6860625" y="1976037"/>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9"/>
            <p:cNvSpPr/>
            <p:nvPr/>
          </p:nvSpPr>
          <p:spPr>
            <a:xfrm>
              <a:off x="7284456" y="1556376"/>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9"/>
            <p:cNvSpPr/>
            <p:nvPr/>
          </p:nvSpPr>
          <p:spPr>
            <a:xfrm flipH="1">
              <a:off x="7284443" y="1976037"/>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9"/>
            <p:cNvSpPr/>
            <p:nvPr/>
          </p:nvSpPr>
          <p:spPr>
            <a:xfrm flipH="1">
              <a:off x="6860612" y="1556376"/>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9"/>
            <p:cNvSpPr/>
            <p:nvPr/>
          </p:nvSpPr>
          <p:spPr>
            <a:xfrm>
              <a:off x="6860634" y="1766215"/>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9"/>
            <p:cNvSpPr/>
            <p:nvPr/>
          </p:nvSpPr>
          <p:spPr>
            <a:xfrm>
              <a:off x="7286516" y="1766215"/>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69"/>
          <p:cNvGrpSpPr/>
          <p:nvPr/>
        </p:nvGrpSpPr>
        <p:grpSpPr>
          <a:xfrm>
            <a:off x="4430180" y="2357950"/>
            <a:ext cx="685500" cy="685500"/>
            <a:chOff x="4229255" y="1459675"/>
            <a:chExt cx="685500" cy="685500"/>
          </a:xfrm>
        </p:grpSpPr>
        <p:sp>
          <p:nvSpPr>
            <p:cNvPr id="903" name="Google Shape;903;p69"/>
            <p:cNvSpPr/>
            <p:nvPr/>
          </p:nvSpPr>
          <p:spPr>
            <a:xfrm>
              <a:off x="4229255" y="1459675"/>
              <a:ext cx="685500" cy="685500"/>
            </a:xfrm>
            <a:prstGeom prst="roundRect">
              <a:avLst>
                <a:gd fmla="val 837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9"/>
            <p:cNvSpPr/>
            <p:nvPr/>
          </p:nvSpPr>
          <p:spPr>
            <a:xfrm>
              <a:off x="4304433" y="1956507"/>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9"/>
            <p:cNvSpPr/>
            <p:nvPr/>
          </p:nvSpPr>
          <p:spPr>
            <a:xfrm>
              <a:off x="4728166" y="1536943"/>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9"/>
            <p:cNvSpPr/>
            <p:nvPr/>
          </p:nvSpPr>
          <p:spPr>
            <a:xfrm flipH="1">
              <a:off x="4728127" y="1956507"/>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9"/>
            <p:cNvSpPr/>
            <p:nvPr/>
          </p:nvSpPr>
          <p:spPr>
            <a:xfrm flipH="1">
              <a:off x="4304394" y="1536943"/>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9"/>
            <p:cNvSpPr/>
            <p:nvPr/>
          </p:nvSpPr>
          <p:spPr>
            <a:xfrm>
              <a:off x="4516308" y="1746733"/>
              <a:ext cx="111300" cy="11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69"/>
          <p:cNvGrpSpPr/>
          <p:nvPr/>
        </p:nvGrpSpPr>
        <p:grpSpPr>
          <a:xfrm>
            <a:off x="553200" y="2377650"/>
            <a:ext cx="685500" cy="685500"/>
            <a:chOff x="1673075" y="1459675"/>
            <a:chExt cx="685500" cy="685500"/>
          </a:xfrm>
        </p:grpSpPr>
        <p:sp>
          <p:nvSpPr>
            <p:cNvPr id="910" name="Google Shape;910;p69"/>
            <p:cNvSpPr/>
            <p:nvPr/>
          </p:nvSpPr>
          <p:spPr>
            <a:xfrm>
              <a:off x="1673075" y="1459675"/>
              <a:ext cx="685500" cy="685500"/>
            </a:xfrm>
            <a:prstGeom prst="roundRect">
              <a:avLst>
                <a:gd fmla="val 837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9"/>
            <p:cNvSpPr/>
            <p:nvPr/>
          </p:nvSpPr>
          <p:spPr>
            <a:xfrm>
              <a:off x="1753134" y="1956678"/>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9"/>
            <p:cNvSpPr/>
            <p:nvPr/>
          </p:nvSpPr>
          <p:spPr>
            <a:xfrm>
              <a:off x="2177013" y="1536970"/>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9"/>
            <p:cNvSpPr/>
            <p:nvPr/>
          </p:nvSpPr>
          <p:spPr>
            <a:xfrm flipH="1">
              <a:off x="2176713" y="1956678"/>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9"/>
            <p:cNvSpPr/>
            <p:nvPr/>
          </p:nvSpPr>
          <p:spPr>
            <a:xfrm flipH="1">
              <a:off x="1752834" y="1536970"/>
              <a:ext cx="111600" cy="11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 name="Google Shape;915;p69"/>
          <p:cNvSpPr txBox="1"/>
          <p:nvPr/>
        </p:nvSpPr>
        <p:spPr>
          <a:xfrm>
            <a:off x="258650" y="1187350"/>
            <a:ext cx="1393500" cy="55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400">
                <a:solidFill>
                  <a:srgbClr val="FF0000"/>
                </a:solidFill>
                <a:latin typeface="Lilita One"/>
                <a:ea typeface="Lilita One"/>
                <a:cs typeface="Lilita One"/>
                <a:sym typeface="Lilita One"/>
              </a:rPr>
              <a:t>Job Title</a:t>
            </a:r>
            <a:endParaRPr sz="2400">
              <a:solidFill>
                <a:srgbClr val="FF0000"/>
              </a:solidFill>
              <a:latin typeface="Lilita One"/>
              <a:ea typeface="Lilita One"/>
              <a:cs typeface="Lilita One"/>
              <a:sym typeface="Lilita One"/>
            </a:endParaRPr>
          </a:p>
        </p:txBody>
      </p:sp>
      <p:sp>
        <p:nvSpPr>
          <p:cNvPr id="916" name="Google Shape;916;p69"/>
          <p:cNvSpPr txBox="1"/>
          <p:nvPr/>
        </p:nvSpPr>
        <p:spPr>
          <a:xfrm>
            <a:off x="1952250" y="965850"/>
            <a:ext cx="1902900" cy="1293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400">
                <a:solidFill>
                  <a:srgbClr val="FF0000"/>
                </a:solidFill>
                <a:latin typeface="Lilita One"/>
                <a:ea typeface="Lilita One"/>
                <a:cs typeface="Lilita One"/>
                <a:sym typeface="Lilita One"/>
              </a:rPr>
              <a:t>Company Name</a:t>
            </a:r>
            <a:endParaRPr sz="2400">
              <a:solidFill>
                <a:srgbClr val="FF0000"/>
              </a:solidFill>
              <a:latin typeface="Lilita One"/>
              <a:ea typeface="Lilita One"/>
              <a:cs typeface="Lilita One"/>
              <a:sym typeface="Lilita One"/>
            </a:endParaRPr>
          </a:p>
          <a:p>
            <a:pPr indent="0" lvl="0" marL="0" rtl="0" algn="ctr">
              <a:lnSpc>
                <a:spcPct val="150000"/>
              </a:lnSpc>
              <a:spcBef>
                <a:spcPts val="0"/>
              </a:spcBef>
              <a:spcAft>
                <a:spcPts val="0"/>
              </a:spcAft>
              <a:buNone/>
            </a:pPr>
            <a:r>
              <a:t/>
            </a:r>
            <a:endParaRPr sz="2400">
              <a:solidFill>
                <a:srgbClr val="FF0000"/>
              </a:solidFill>
              <a:latin typeface="Lilita One"/>
              <a:ea typeface="Lilita One"/>
              <a:cs typeface="Lilita One"/>
              <a:sym typeface="Lilita One"/>
            </a:endParaRPr>
          </a:p>
        </p:txBody>
      </p:sp>
      <p:sp>
        <p:nvSpPr>
          <p:cNvPr id="917" name="Google Shape;917;p69"/>
          <p:cNvSpPr txBox="1"/>
          <p:nvPr/>
        </p:nvSpPr>
        <p:spPr>
          <a:xfrm>
            <a:off x="3573800" y="965850"/>
            <a:ext cx="2465400" cy="1293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400">
                <a:solidFill>
                  <a:srgbClr val="FF0000"/>
                </a:solidFill>
                <a:latin typeface="Lilita One"/>
                <a:ea typeface="Lilita One"/>
                <a:cs typeface="Lilita One"/>
                <a:sym typeface="Lilita One"/>
              </a:rPr>
              <a:t>Job</a:t>
            </a:r>
            <a:endParaRPr sz="2400">
              <a:solidFill>
                <a:srgbClr val="FF0000"/>
              </a:solidFill>
              <a:latin typeface="Lilita One"/>
              <a:ea typeface="Lilita One"/>
              <a:cs typeface="Lilita One"/>
              <a:sym typeface="Lilita One"/>
            </a:endParaRPr>
          </a:p>
          <a:p>
            <a:pPr indent="0" lvl="0" marL="0" rtl="0" algn="ctr">
              <a:lnSpc>
                <a:spcPct val="100000"/>
              </a:lnSpc>
              <a:spcBef>
                <a:spcPts val="0"/>
              </a:spcBef>
              <a:spcAft>
                <a:spcPts val="0"/>
              </a:spcAft>
              <a:buNone/>
            </a:pPr>
            <a:r>
              <a:rPr lang="en" sz="2400">
                <a:solidFill>
                  <a:srgbClr val="FF0000"/>
                </a:solidFill>
                <a:latin typeface="Lilita One"/>
                <a:ea typeface="Lilita One"/>
                <a:cs typeface="Lilita One"/>
                <a:sym typeface="Lilita One"/>
              </a:rPr>
              <a:t> Description</a:t>
            </a:r>
            <a:endParaRPr sz="2400">
              <a:solidFill>
                <a:srgbClr val="FF0000"/>
              </a:solidFill>
              <a:latin typeface="Lilita One"/>
              <a:ea typeface="Lilita One"/>
              <a:cs typeface="Lilita One"/>
              <a:sym typeface="Lilita One"/>
            </a:endParaRPr>
          </a:p>
          <a:p>
            <a:pPr indent="0" lvl="0" marL="0" rtl="0" algn="ctr">
              <a:lnSpc>
                <a:spcPct val="100000"/>
              </a:lnSpc>
              <a:spcBef>
                <a:spcPts val="0"/>
              </a:spcBef>
              <a:spcAft>
                <a:spcPts val="0"/>
              </a:spcAft>
              <a:buNone/>
            </a:pPr>
            <a:r>
              <a:t/>
            </a:r>
            <a:endParaRPr sz="2400">
              <a:solidFill>
                <a:srgbClr val="FF0000"/>
              </a:solidFill>
              <a:latin typeface="Lilita One"/>
              <a:ea typeface="Lilita One"/>
              <a:cs typeface="Lilita One"/>
              <a:sym typeface="Lilita One"/>
            </a:endParaRPr>
          </a:p>
        </p:txBody>
      </p:sp>
      <p:sp>
        <p:nvSpPr>
          <p:cNvPr id="918" name="Google Shape;918;p69"/>
          <p:cNvSpPr txBox="1"/>
          <p:nvPr/>
        </p:nvSpPr>
        <p:spPr>
          <a:xfrm>
            <a:off x="258650" y="3339225"/>
            <a:ext cx="1393500" cy="55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400">
                <a:solidFill>
                  <a:srgbClr val="FF0000"/>
                </a:solidFill>
                <a:latin typeface="Lilita One"/>
                <a:ea typeface="Lilita One"/>
                <a:cs typeface="Lilita One"/>
                <a:sym typeface="Lilita One"/>
              </a:rPr>
              <a:t>Location</a:t>
            </a:r>
            <a:endParaRPr sz="2400">
              <a:solidFill>
                <a:srgbClr val="FF0000"/>
              </a:solidFill>
              <a:latin typeface="Lilita One"/>
              <a:ea typeface="Lilita One"/>
              <a:cs typeface="Lilita One"/>
              <a:sym typeface="Lilita One"/>
            </a:endParaRPr>
          </a:p>
        </p:txBody>
      </p:sp>
      <p:sp>
        <p:nvSpPr>
          <p:cNvPr id="919" name="Google Shape;919;p69"/>
          <p:cNvSpPr txBox="1"/>
          <p:nvPr/>
        </p:nvSpPr>
        <p:spPr>
          <a:xfrm>
            <a:off x="5793000" y="1089275"/>
            <a:ext cx="1902900" cy="923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400">
                <a:solidFill>
                  <a:srgbClr val="FF0000"/>
                </a:solidFill>
                <a:latin typeface="Lilita One"/>
                <a:ea typeface="Lilita One"/>
                <a:cs typeface="Lilita One"/>
                <a:sym typeface="Lilita One"/>
              </a:rPr>
              <a:t>Employment Type</a:t>
            </a:r>
            <a:endParaRPr sz="2400">
              <a:solidFill>
                <a:srgbClr val="FF0000"/>
              </a:solidFill>
              <a:latin typeface="Lilita One"/>
              <a:ea typeface="Lilita One"/>
              <a:cs typeface="Lilita One"/>
              <a:sym typeface="Lilita One"/>
            </a:endParaRPr>
          </a:p>
        </p:txBody>
      </p:sp>
      <p:sp>
        <p:nvSpPr>
          <p:cNvPr id="920" name="Google Shape;920;p69"/>
          <p:cNvSpPr txBox="1"/>
          <p:nvPr/>
        </p:nvSpPr>
        <p:spPr>
          <a:xfrm>
            <a:off x="2206950" y="3062175"/>
            <a:ext cx="1393500" cy="923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400">
                <a:solidFill>
                  <a:srgbClr val="FF0000"/>
                </a:solidFill>
                <a:latin typeface="Lilita One"/>
                <a:ea typeface="Lilita One"/>
                <a:cs typeface="Lilita One"/>
                <a:sym typeface="Lilita One"/>
              </a:rPr>
              <a:t>Posted on Date</a:t>
            </a:r>
            <a:endParaRPr sz="2400">
              <a:solidFill>
                <a:srgbClr val="FF0000"/>
              </a:solidFill>
              <a:latin typeface="Lilita One"/>
              <a:ea typeface="Lilita One"/>
              <a:cs typeface="Lilita One"/>
              <a:sym typeface="Lilita One"/>
            </a:endParaRPr>
          </a:p>
        </p:txBody>
      </p:sp>
      <p:sp>
        <p:nvSpPr>
          <p:cNvPr id="921" name="Google Shape;921;p69"/>
          <p:cNvSpPr txBox="1"/>
          <p:nvPr/>
        </p:nvSpPr>
        <p:spPr>
          <a:xfrm>
            <a:off x="3989325" y="3003800"/>
            <a:ext cx="1567200" cy="923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400">
                <a:solidFill>
                  <a:srgbClr val="FF0000"/>
                </a:solidFill>
                <a:latin typeface="Lilita One"/>
                <a:ea typeface="Lilita One"/>
                <a:cs typeface="Lilita One"/>
                <a:sym typeface="Lilita One"/>
              </a:rPr>
              <a:t>Company Link</a:t>
            </a:r>
            <a:endParaRPr sz="2400">
              <a:solidFill>
                <a:srgbClr val="FF0000"/>
              </a:solidFill>
              <a:latin typeface="Lilita One"/>
              <a:ea typeface="Lilita One"/>
              <a:cs typeface="Lilita One"/>
              <a:sym typeface="Lilita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70"/>
          <p:cNvSpPr txBox="1"/>
          <p:nvPr>
            <p:ph type="title"/>
          </p:nvPr>
        </p:nvSpPr>
        <p:spPr>
          <a:xfrm>
            <a:off x="726100" y="542575"/>
            <a:ext cx="76917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SETUP AND TOOLS</a:t>
            </a:r>
            <a:endParaRPr sz="2700"/>
          </a:p>
        </p:txBody>
      </p:sp>
      <p:sp>
        <p:nvSpPr>
          <p:cNvPr id="927" name="Google Shape;927;p70"/>
          <p:cNvSpPr txBox="1"/>
          <p:nvPr>
            <p:ph idx="1" type="body"/>
          </p:nvPr>
        </p:nvSpPr>
        <p:spPr>
          <a:xfrm>
            <a:off x="620275" y="1197750"/>
            <a:ext cx="7691700" cy="3181500"/>
          </a:xfrm>
          <a:prstGeom prst="rect">
            <a:avLst/>
          </a:prstGeom>
        </p:spPr>
        <p:txBody>
          <a:bodyPr anchorCtr="0" anchor="t" bIns="91425" lIns="91425" spcFirstLastPara="1" rIns="91425" wrap="square" tIns="91425">
            <a:noAutofit/>
          </a:bodyPr>
          <a:lstStyle/>
          <a:p>
            <a:pPr indent="-361950" lvl="0" marL="1828800" rtl="0" algn="just">
              <a:lnSpc>
                <a:spcPct val="150000"/>
              </a:lnSpc>
              <a:spcBef>
                <a:spcPts val="0"/>
              </a:spcBef>
              <a:spcAft>
                <a:spcPts val="0"/>
              </a:spcAft>
              <a:buSzPts val="2100"/>
              <a:buFont typeface="Lilita One"/>
              <a:buAutoNum type="arabicPeriod"/>
            </a:pPr>
            <a:r>
              <a:rPr lang="en" sz="2100">
                <a:latin typeface="Lilita One"/>
                <a:ea typeface="Lilita One"/>
                <a:cs typeface="Lilita One"/>
                <a:sym typeface="Lilita One"/>
              </a:rPr>
              <a:t>Pandas</a:t>
            </a:r>
            <a:endParaRPr sz="2100">
              <a:latin typeface="Lilita One"/>
              <a:ea typeface="Lilita One"/>
              <a:cs typeface="Lilita One"/>
              <a:sym typeface="Lilita One"/>
            </a:endParaRPr>
          </a:p>
          <a:p>
            <a:pPr indent="-355600" lvl="0" marL="1828800" rtl="0" algn="just">
              <a:lnSpc>
                <a:spcPct val="150000"/>
              </a:lnSpc>
              <a:spcBef>
                <a:spcPts val="0"/>
              </a:spcBef>
              <a:spcAft>
                <a:spcPts val="0"/>
              </a:spcAft>
              <a:buSzPts val="2000"/>
              <a:buFont typeface="Lilita One"/>
              <a:buAutoNum type="arabicPeriod"/>
            </a:pPr>
            <a:r>
              <a:rPr lang="en" sz="2100">
                <a:latin typeface="Lilita One"/>
                <a:ea typeface="Lilita One"/>
                <a:cs typeface="Lilita One"/>
                <a:sym typeface="Lilita One"/>
              </a:rPr>
              <a:t>Selenium</a:t>
            </a:r>
            <a:endParaRPr sz="2100">
              <a:latin typeface="Lilita One"/>
              <a:ea typeface="Lilita One"/>
              <a:cs typeface="Lilita One"/>
              <a:sym typeface="Lilita One"/>
            </a:endParaRPr>
          </a:p>
          <a:p>
            <a:pPr indent="-361950" lvl="0" marL="1828800" rtl="0" algn="just">
              <a:lnSpc>
                <a:spcPct val="150000"/>
              </a:lnSpc>
              <a:spcBef>
                <a:spcPts val="0"/>
              </a:spcBef>
              <a:spcAft>
                <a:spcPts val="0"/>
              </a:spcAft>
              <a:buSzPts val="2100"/>
              <a:buFont typeface="Lilita One"/>
              <a:buAutoNum type="arabicPeriod"/>
            </a:pPr>
            <a:r>
              <a:rPr lang="en" sz="2100">
                <a:latin typeface="Lilita One"/>
                <a:ea typeface="Lilita One"/>
                <a:cs typeface="Lilita One"/>
                <a:sym typeface="Lilita One"/>
              </a:rPr>
              <a:t>Beautiful Soup</a:t>
            </a:r>
            <a:endParaRPr sz="2100">
              <a:latin typeface="Lilita One"/>
              <a:ea typeface="Lilita One"/>
              <a:cs typeface="Lilita One"/>
              <a:sym typeface="Lilita One"/>
            </a:endParaRPr>
          </a:p>
          <a:p>
            <a:pPr indent="-361950" lvl="0" marL="1828800" rtl="0" algn="just">
              <a:lnSpc>
                <a:spcPct val="150000"/>
              </a:lnSpc>
              <a:spcBef>
                <a:spcPts val="0"/>
              </a:spcBef>
              <a:spcAft>
                <a:spcPts val="0"/>
              </a:spcAft>
              <a:buSzPts val="2100"/>
              <a:buFont typeface="Lilita One"/>
              <a:buAutoNum type="arabicPeriod"/>
            </a:pPr>
            <a:r>
              <a:rPr lang="en" sz="2100">
                <a:latin typeface="Lilita One"/>
                <a:ea typeface="Lilita One"/>
                <a:cs typeface="Lilita One"/>
                <a:sym typeface="Lilita One"/>
              </a:rPr>
              <a:t>Requests</a:t>
            </a:r>
            <a:endParaRPr sz="2100">
              <a:latin typeface="Lilita One"/>
              <a:ea typeface="Lilita One"/>
              <a:cs typeface="Lilita One"/>
              <a:sym typeface="Lilita One"/>
            </a:endParaRPr>
          </a:p>
          <a:p>
            <a:pPr indent="-361950" lvl="0" marL="1828800" rtl="0" algn="just">
              <a:lnSpc>
                <a:spcPct val="150000"/>
              </a:lnSpc>
              <a:spcBef>
                <a:spcPts val="0"/>
              </a:spcBef>
              <a:spcAft>
                <a:spcPts val="0"/>
              </a:spcAft>
              <a:buSzPts val="2100"/>
              <a:buFont typeface="Lilita One"/>
              <a:buAutoNum type="arabicPeriod"/>
            </a:pPr>
            <a:r>
              <a:rPr lang="en" sz="2100">
                <a:latin typeface="Lilita One"/>
                <a:ea typeface="Lilita One"/>
                <a:cs typeface="Lilita One"/>
                <a:sym typeface="Lilita One"/>
              </a:rPr>
              <a:t>Matplotlib</a:t>
            </a:r>
            <a:endParaRPr sz="2100">
              <a:latin typeface="Lilita One"/>
              <a:ea typeface="Lilita One"/>
              <a:cs typeface="Lilita One"/>
              <a:sym typeface="Lilita One"/>
            </a:endParaRPr>
          </a:p>
          <a:p>
            <a:pPr indent="-361950" lvl="0" marL="1828800" rtl="0" algn="just">
              <a:lnSpc>
                <a:spcPct val="150000"/>
              </a:lnSpc>
              <a:spcBef>
                <a:spcPts val="0"/>
              </a:spcBef>
              <a:spcAft>
                <a:spcPts val="0"/>
              </a:spcAft>
              <a:buSzPts val="2100"/>
              <a:buFont typeface="Lilita One"/>
              <a:buAutoNum type="arabicPeriod"/>
            </a:pPr>
            <a:r>
              <a:rPr lang="en" sz="2100">
                <a:latin typeface="Lilita One"/>
                <a:ea typeface="Lilita One"/>
                <a:cs typeface="Lilita One"/>
                <a:sym typeface="Lilita One"/>
              </a:rPr>
              <a:t>Seaborn</a:t>
            </a:r>
            <a:endParaRPr sz="2100">
              <a:latin typeface="Lilita One"/>
              <a:ea typeface="Lilita One"/>
              <a:cs typeface="Lilita One"/>
              <a:sym typeface="Lilita One"/>
            </a:endParaRPr>
          </a:p>
          <a:p>
            <a:pPr indent="0" lvl="0" marL="1371600" rtl="0" algn="just">
              <a:lnSpc>
                <a:spcPct val="150000"/>
              </a:lnSpc>
              <a:spcBef>
                <a:spcPts val="0"/>
              </a:spcBef>
              <a:spcAft>
                <a:spcPts val="0"/>
              </a:spcAft>
              <a:buNone/>
            </a:pPr>
            <a:r>
              <a:t/>
            </a:r>
            <a:endParaRPr b="1" sz="1800">
              <a:latin typeface="Arial"/>
              <a:ea typeface="Arial"/>
              <a:cs typeface="Arial"/>
              <a:sym typeface="Arial"/>
            </a:endParaRPr>
          </a:p>
        </p:txBody>
      </p:sp>
      <p:pic>
        <p:nvPicPr>
          <p:cNvPr id="928" name="Google Shape;928;p70"/>
          <p:cNvPicPr preferRelativeResize="0"/>
          <p:nvPr/>
        </p:nvPicPr>
        <p:blipFill>
          <a:blip r:embed="rId3">
            <a:alphaModFix/>
          </a:blip>
          <a:stretch>
            <a:fillRect/>
          </a:stretch>
        </p:blipFill>
        <p:spPr>
          <a:xfrm>
            <a:off x="4711975" y="1297300"/>
            <a:ext cx="3978476" cy="2385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ces Games for Class by Slidesgo">
  <a:themeElements>
    <a:clrScheme name="Simple Light">
      <a:dk1>
        <a:srgbClr val="CEEBFF"/>
      </a:dk1>
      <a:lt1>
        <a:srgbClr val="5081B1"/>
      </a:lt1>
      <a:dk2>
        <a:srgbClr val="D85F6F"/>
      </a:dk2>
      <a:lt2>
        <a:srgbClr val="E0CFBC"/>
      </a:lt2>
      <a:accent1>
        <a:srgbClr val="FFFFFF"/>
      </a:accent1>
      <a:accent2>
        <a:srgbClr val="802733"/>
      </a:accent2>
      <a:accent3>
        <a:srgbClr val="AFD4EE"/>
      </a:accent3>
      <a:accent4>
        <a:srgbClr val="37618A"/>
      </a:accent4>
      <a:accent5>
        <a:srgbClr val="062647"/>
      </a:accent5>
      <a:accent6>
        <a:srgbClr val="D1576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ices Games for Class by Slidesgo">
  <a:themeElements>
    <a:clrScheme name="Simple Light">
      <a:dk1>
        <a:srgbClr val="CEEBFF"/>
      </a:dk1>
      <a:lt1>
        <a:srgbClr val="5081B1"/>
      </a:lt1>
      <a:dk2>
        <a:srgbClr val="D85F6F"/>
      </a:dk2>
      <a:lt2>
        <a:srgbClr val="E0CFBC"/>
      </a:lt2>
      <a:accent1>
        <a:srgbClr val="FFFFFF"/>
      </a:accent1>
      <a:accent2>
        <a:srgbClr val="802733"/>
      </a:accent2>
      <a:accent3>
        <a:srgbClr val="AFD4EE"/>
      </a:accent3>
      <a:accent4>
        <a:srgbClr val="37618A"/>
      </a:accent4>
      <a:accent5>
        <a:srgbClr val="062647"/>
      </a:accent5>
      <a:accent6>
        <a:srgbClr val="D1576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